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1" r:id="rId3"/>
    <p:sldId id="257" r:id="rId4"/>
    <p:sldId id="259" r:id="rId5"/>
    <p:sldId id="260" r:id="rId6"/>
    <p:sldId id="262" r:id="rId7"/>
    <p:sldId id="266" r:id="rId8"/>
    <p:sldId id="263" r:id="rId9"/>
    <p:sldId id="267" r:id="rId10"/>
    <p:sldId id="265" r:id="rId11"/>
    <p:sldId id="264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3" r:id="rId20"/>
    <p:sldId id="274" r:id="rId21"/>
    <p:sldId id="278" r:id="rId22"/>
    <p:sldId id="277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7373" autoAdjust="0"/>
  </p:normalViewPr>
  <p:slideViewPr>
    <p:cSldViewPr snapToGrid="0">
      <p:cViewPr varScale="1">
        <p:scale>
          <a:sx n="80" d="100"/>
          <a:sy n="80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3CA0B-B232-4A09-A3D8-100BF58E093D}" type="datetimeFigureOut">
              <a:rPr lang="pl-PL" smtClean="0"/>
              <a:t>2013-05-27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CF609-0B10-4441-903E-A9ECE82706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005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5F8B9-4D18-4A2C-87E1-36D4B03B85BA}" type="datetimeFigureOut">
              <a:rPr lang="pl-PL" smtClean="0"/>
              <a:t>2013-05-27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C893A-4B9D-473E-B2A2-FE893197B2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445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893A-4B9D-473E-B2A2-FE893197B26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500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893A-4B9D-473E-B2A2-FE893197B26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5723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893A-4B9D-473E-B2A2-FE893197B26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5759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893A-4B9D-473E-B2A2-FE893197B26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595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893A-4B9D-473E-B2A2-FE893197B26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9138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893A-4B9D-473E-B2A2-FE893197B26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9178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893A-4B9D-473E-B2A2-FE893197B26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603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893A-4B9D-473E-B2A2-FE893197B26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62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893A-4B9D-473E-B2A2-FE893197B26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331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893A-4B9D-473E-B2A2-FE893197B26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579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893A-4B9D-473E-B2A2-FE893197B26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9822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893A-4B9D-473E-B2A2-FE893197B26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7823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893A-4B9D-473E-B2A2-FE893197B26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862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893A-4B9D-473E-B2A2-FE893197B26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645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C893A-4B9D-473E-B2A2-FE893197B26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545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24A3-F17D-4871-9569-E00DD312A217}" type="datetime1">
              <a:rPr lang="pl-PL" smtClean="0"/>
              <a:t>2013-05-27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47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873F-4392-44F7-85C6-A93AFB37432C}" type="datetime1">
              <a:rPr lang="pl-PL" smtClean="0"/>
              <a:t>2013-05-27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78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335B-CED8-487D-A4D5-DE02F7110281}" type="datetime1">
              <a:rPr lang="pl-PL" smtClean="0"/>
              <a:t>2013-05-27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674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10A5-1D09-4BC9-A896-737457F4462D}" type="datetime1">
              <a:rPr lang="pl-PL" smtClean="0"/>
              <a:t>2013-05-27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55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E388-F043-4140-958E-FCA03A186793}" type="datetime1">
              <a:rPr lang="pl-PL" smtClean="0"/>
              <a:t>2013-05-27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81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DFBB-C94B-4A7F-BDE2-5D86693D0F50}" type="datetime1">
              <a:rPr lang="pl-PL" smtClean="0"/>
              <a:t>2013-05-27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589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6736-434E-4FC4-9FC2-9B1D28E420A1}" type="datetime1">
              <a:rPr lang="pl-PL" smtClean="0"/>
              <a:t>2013-05-27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23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A84D-C383-40C0-888C-68B277758A3D}" type="datetime1">
              <a:rPr lang="pl-PL" smtClean="0"/>
              <a:t>2013-05-27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31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9D47-2471-4EA4-81FC-6E11541CCCDD}" type="datetime1">
              <a:rPr lang="pl-PL" smtClean="0"/>
              <a:t>2013-05-27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4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779F-3556-4FC6-9653-1212F7A75957}" type="datetime1">
              <a:rPr lang="pl-PL" smtClean="0"/>
              <a:t>2013-05-27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51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4F16-2553-4650-BF5A-4820D07C7B7A}" type="datetime1">
              <a:rPr lang="pl-PL" smtClean="0"/>
              <a:t>2013-05-27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1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1419-34CC-4C8F-8FE1-4E06B6D02D3D}" type="datetime1">
              <a:rPr lang="pl-PL" smtClean="0"/>
              <a:t>2013-05-27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43A1D-6FDD-4874-B84A-B477A0011A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443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wK15XD7aT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hyperlink" Target="http://www.youtube.com/watch?v=F6j00gr-zp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://www.youtube.com/watch?v=QmvJxbHWZSU" TargetMode="External"/><Relationship Id="rId10" Type="http://schemas.openxmlformats.org/officeDocument/2006/relationships/hyperlink" Target="http://www.youtube.com/watch?v=C30ShWQm5pI" TargetMode="External"/><Relationship Id="rId4" Type="http://schemas.openxmlformats.org/officeDocument/2006/relationships/image" Target="../media/image34.png"/><Relationship Id="rId9" Type="http://schemas.openxmlformats.org/officeDocument/2006/relationships/hyperlink" Target="http://youtu.be/eBvaDtshLY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_193VZGXal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8kIQWWJs_po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nvidia.com/tegra-android-development-pac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jHpFeAMrt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.be/R1qKdBX4-jc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DehlRJZPsD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NVIDIA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PhysX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dla systemu Android (NVIDIA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Tegra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Rectangle 4"/>
          <p:cNvSpPr/>
          <p:nvPr/>
        </p:nvSpPr>
        <p:spPr>
          <a:xfrm>
            <a:off x="0" y="6103620"/>
            <a:ext cx="12192000" cy="75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z="1800" smtClean="0"/>
              <a:t>1</a:t>
            </a:fld>
            <a:endParaRPr lang="pl-PL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160" y="3408543"/>
            <a:ext cx="3555220" cy="342723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3672" y="6205040"/>
            <a:ext cx="9144000" cy="1655762"/>
          </a:xfrm>
        </p:spPr>
        <p:txBody>
          <a:bodyPr/>
          <a:lstStyle/>
          <a:p>
            <a:r>
              <a:rPr lang="pl-PL" dirty="0" smtClean="0"/>
              <a:t>Tomasz Ludwiczak - 2013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2225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10</a:t>
            </a:fld>
            <a:endParaRPr lang="pl-P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262" y="1262856"/>
            <a:ext cx="7991475" cy="5476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4690"/>
            <a:ext cx="1219200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pl-PL" sz="4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II</a:t>
            </a:r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. Teraźniejszość i bliska przyszłości </a:t>
            </a:r>
            <a:b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pl-PL" sz="3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Tegra</a:t>
            </a: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3 - specyfikacja</a:t>
            </a:r>
            <a:endParaRPr lang="pl-PL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0973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51" y="1368425"/>
            <a:ext cx="11637176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HTC One X, HTC </a:t>
            </a:r>
            <a:r>
              <a:rPr lang="pl-PL" dirty="0"/>
              <a:t>One, LG Optimus 4X </a:t>
            </a:r>
            <a:endParaRPr lang="pl-P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Google </a:t>
            </a:r>
            <a:r>
              <a:rPr lang="pl-PL" dirty="0" err="1"/>
              <a:t>Nexus</a:t>
            </a:r>
            <a:r>
              <a:rPr lang="pl-PL" dirty="0"/>
              <a:t> 7, ASUS </a:t>
            </a:r>
            <a:r>
              <a:rPr lang="pl-PL" dirty="0" err="1"/>
              <a:t>Eee</a:t>
            </a:r>
            <a:r>
              <a:rPr lang="pl-PL" dirty="0"/>
              <a:t> Pad Transformer </a:t>
            </a:r>
            <a:r>
              <a:rPr lang="pl-PL" dirty="0" err="1" smtClean="0"/>
              <a:t>Prime</a:t>
            </a:r>
            <a:endParaRPr lang="pl-P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ASUS </a:t>
            </a:r>
            <a:r>
              <a:rPr lang="pl-PL" dirty="0" err="1"/>
              <a:t>VivoTab</a:t>
            </a:r>
            <a:r>
              <a:rPr lang="pl-PL" dirty="0"/>
              <a:t> </a:t>
            </a:r>
            <a:r>
              <a:rPr lang="pl-PL" dirty="0" smtClean="0"/>
              <a:t>(Windows 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Tegoroczne modele Audi (obecnie A3) </a:t>
            </a:r>
            <a:r>
              <a:rPr lang="pl-PL" dirty="0">
                <a:hlinkClick r:id="rId3"/>
              </a:rPr>
              <a:t>www.youtube.com/watch?v=iwK15XD7aTk</a:t>
            </a:r>
            <a:r>
              <a:rPr lang="pl-PL" dirty="0"/>
              <a:t> </a:t>
            </a:r>
            <a:endParaRPr lang="pl-PL" dirty="0" smtClean="0"/>
          </a:p>
          <a:p>
            <a:pPr marL="0" indent="0">
              <a:buNone/>
            </a:pPr>
            <a:r>
              <a:rPr lang="pl-PL" sz="1200" dirty="0" smtClean="0"/>
              <a:t>(</a:t>
            </a:r>
            <a:r>
              <a:rPr lang="pl-PL" sz="1200" dirty="0"/>
              <a:t>CES Consumer Electronics Show </a:t>
            </a:r>
            <a:r>
              <a:rPr lang="pl-PL" sz="1200" dirty="0" smtClean="0"/>
              <a:t>2012)</a:t>
            </a: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sz="200" dirty="0" smtClean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11</a:t>
            </a:fld>
            <a:endParaRPr lang="pl-PL"/>
          </a:p>
        </p:txBody>
      </p:sp>
      <p:sp>
        <p:nvSpPr>
          <p:cNvPr id="5" name="Rectangle 4"/>
          <p:cNvSpPr/>
          <p:nvPr/>
        </p:nvSpPr>
        <p:spPr>
          <a:xfrm>
            <a:off x="0" y="-4690"/>
            <a:ext cx="1219200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pl-PL" sz="4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II</a:t>
            </a:r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. Teraźniejszość i bliska przyszłości </a:t>
            </a:r>
            <a:b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pl-PL" sz="3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Tegra</a:t>
            </a: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3 - urządzenia</a:t>
            </a:r>
            <a:endParaRPr lang="pl-PL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05864">
            <a:off x="9386664" y="1125537"/>
            <a:ext cx="2466975" cy="1400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190" y="2641526"/>
            <a:ext cx="2562225" cy="2028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4175" y="3940175"/>
            <a:ext cx="1619250" cy="2781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92536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3" y="1252610"/>
            <a:ext cx="10515600" cy="132556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 err="1">
                <a:latin typeface="+mn-lt"/>
              </a:rPr>
              <a:t>Tegra</a:t>
            </a:r>
            <a:r>
              <a:rPr lang="pl-PL" sz="2400" dirty="0">
                <a:latin typeface="+mn-lt"/>
              </a:rPr>
              <a:t> </a:t>
            </a:r>
            <a:r>
              <a:rPr lang="pl-PL" sz="2400" dirty="0" smtClean="0">
                <a:latin typeface="+mn-lt"/>
              </a:rPr>
              <a:t>3 (HTC One X) </a:t>
            </a:r>
            <a:r>
              <a:rPr lang="pl-PL" sz="2400" dirty="0">
                <a:latin typeface="+mn-lt"/>
              </a:rPr>
              <a:t>vs. </a:t>
            </a:r>
            <a:r>
              <a:rPr lang="pl-PL" sz="2400" dirty="0" err="1">
                <a:latin typeface="+mn-lt"/>
              </a:rPr>
              <a:t>Qualcomm</a:t>
            </a:r>
            <a:r>
              <a:rPr lang="pl-PL" sz="2400" dirty="0">
                <a:latin typeface="+mn-lt"/>
              </a:rPr>
              <a:t> </a:t>
            </a:r>
            <a:r>
              <a:rPr lang="pl-PL" sz="2400" dirty="0" err="1">
                <a:latin typeface="+mn-lt"/>
              </a:rPr>
              <a:t>Snapdragon</a:t>
            </a:r>
            <a:r>
              <a:rPr lang="pl-PL" sz="2400" dirty="0">
                <a:latin typeface="+mn-lt"/>
              </a:rPr>
              <a:t> </a:t>
            </a:r>
            <a:r>
              <a:rPr lang="pl-PL" sz="2400" dirty="0" smtClean="0">
                <a:latin typeface="+mn-lt"/>
              </a:rPr>
              <a:t>S4</a:t>
            </a:r>
            <a:r>
              <a:rPr lang="pl-PL" sz="2400" dirty="0"/>
              <a:t> </a:t>
            </a:r>
            <a:r>
              <a:rPr lang="pl-PL" sz="2400" dirty="0">
                <a:latin typeface="+mn-lt"/>
              </a:rPr>
              <a:t>(HTC One S) 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12</a:t>
            </a:fld>
            <a:endParaRPr lang="pl-PL"/>
          </a:p>
        </p:txBody>
      </p:sp>
      <p:sp>
        <p:nvSpPr>
          <p:cNvPr id="5" name="Rectangle 4"/>
          <p:cNvSpPr/>
          <p:nvPr/>
        </p:nvSpPr>
        <p:spPr>
          <a:xfrm>
            <a:off x="0" y="-4690"/>
            <a:ext cx="1219200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pl-PL" sz="4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II</a:t>
            </a:r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. Teraźniejszość i bliska przyszłości </a:t>
            </a:r>
            <a:b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pl-PL" sz="3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Tegra</a:t>
            </a: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3 – benchmark </a:t>
            </a:r>
            <a:r>
              <a:rPr lang="pl-PL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11 kwietnia 2012 </a:t>
            </a:r>
            <a:r>
              <a:rPr lang="pl-PL" sz="9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źródło: http</a:t>
            </a:r>
            <a:r>
              <a:rPr lang="pl-PL" sz="9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://www.technobuffalo.com/2012/04/11/benchmarked-nvidia-tegra-3-vs-qualcomm-snapdragon-s4/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8" y="2020166"/>
            <a:ext cx="5076825" cy="2838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199" y="3835473"/>
            <a:ext cx="4621196" cy="2838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150" y="1457072"/>
            <a:ext cx="3625396" cy="38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17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94" y="1409771"/>
            <a:ext cx="4085488" cy="51892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13</a:t>
            </a:fld>
            <a:endParaRPr lang="pl-PL"/>
          </a:p>
        </p:txBody>
      </p:sp>
      <p:sp>
        <p:nvSpPr>
          <p:cNvPr id="5" name="Rectangle 4"/>
          <p:cNvSpPr/>
          <p:nvPr/>
        </p:nvSpPr>
        <p:spPr>
          <a:xfrm>
            <a:off x="0" y="-4690"/>
            <a:ext cx="1219200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pl-PL" sz="4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II</a:t>
            </a:r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. Teraźniejszość i bliska przyszłości </a:t>
            </a:r>
            <a:b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pl-PL" sz="3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Tegra</a:t>
            </a:r>
            <a:r>
              <a:rPr lang="pl-PL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Zone stan obecny</a:t>
            </a:r>
            <a:endParaRPr lang="pl-PL" sz="9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267" y="1409770"/>
            <a:ext cx="4233948" cy="5189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1409770"/>
            <a:ext cx="3495861" cy="19916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08048" y="3050628"/>
            <a:ext cx="2745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>
                <a:solidFill>
                  <a:schemeClr val="bg1"/>
                </a:solidFill>
              </a:rPr>
              <a:t>Ravensword</a:t>
            </a:r>
            <a:r>
              <a:rPr lang="pl-PL" b="1" dirty="0">
                <a:solidFill>
                  <a:schemeClr val="bg1"/>
                </a:solidFill>
              </a:rPr>
              <a:t>: </a:t>
            </a:r>
            <a:r>
              <a:rPr lang="pl-PL" b="1" dirty="0" err="1">
                <a:solidFill>
                  <a:schemeClr val="bg1"/>
                </a:solidFill>
              </a:rPr>
              <a:t>Shadowlands</a:t>
            </a:r>
            <a:endParaRPr lang="pl-PL" b="1" dirty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048" y="3807460"/>
            <a:ext cx="3511017" cy="1847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8048" y="5285440"/>
            <a:ext cx="158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AVP: </a:t>
            </a:r>
            <a:r>
              <a:rPr lang="pl-PL" b="1" dirty="0" err="1" smtClean="0">
                <a:solidFill>
                  <a:schemeClr val="bg1"/>
                </a:solidFill>
              </a:rPr>
              <a:t>Evolution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09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1733" y="4038360"/>
            <a:ext cx="4859417" cy="25949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14</a:t>
            </a:fld>
            <a:endParaRPr lang="pl-PL"/>
          </a:p>
        </p:txBody>
      </p:sp>
      <p:sp>
        <p:nvSpPr>
          <p:cNvPr id="6" name="Rectangle 5"/>
          <p:cNvSpPr/>
          <p:nvPr/>
        </p:nvSpPr>
        <p:spPr>
          <a:xfrm>
            <a:off x="0" y="-4690"/>
            <a:ext cx="1219200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pl-PL" sz="4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II</a:t>
            </a:r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. Teraźniejszość i bliska przyszłości </a:t>
            </a:r>
            <a:b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pl-PL" sz="3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Tegra</a:t>
            </a:r>
            <a:r>
              <a:rPr lang="pl-PL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 – </a:t>
            </a:r>
            <a:r>
              <a:rPr lang="pl-PL" sz="3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PhysX</a:t>
            </a: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przykłady</a:t>
            </a:r>
            <a:endParaRPr lang="pl-PL" sz="9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959" y="1414823"/>
            <a:ext cx="4859415" cy="2550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243" y="5851439"/>
            <a:ext cx="5268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NVIDIA </a:t>
            </a:r>
            <a:r>
              <a:rPr lang="pl-PL" b="1" dirty="0" err="1">
                <a:solidFill>
                  <a:schemeClr val="bg1"/>
                </a:solidFill>
              </a:rPr>
              <a:t>Tegra</a:t>
            </a:r>
            <a:r>
              <a:rPr lang="pl-PL" b="1" dirty="0">
                <a:solidFill>
                  <a:schemeClr val="bg1"/>
                </a:solidFill>
              </a:rPr>
              <a:t> 3: </a:t>
            </a:r>
            <a:r>
              <a:rPr lang="pl-PL" b="1" dirty="0" err="1" smtClean="0">
                <a:solidFill>
                  <a:schemeClr val="bg1"/>
                </a:solidFill>
              </a:rPr>
              <a:t>Shadowgun</a:t>
            </a:r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  <a:hlinkClick r:id="rId5"/>
              </a:rPr>
              <a:t>http://</a:t>
            </a:r>
            <a:r>
              <a:rPr lang="pl-PL" b="1" dirty="0" smtClean="0">
                <a:solidFill>
                  <a:schemeClr val="bg1"/>
                </a:solidFill>
                <a:hlinkClick r:id="rId5"/>
              </a:rPr>
              <a:t>www.youtube.com/watch?v=QmvJxbHWZSU</a:t>
            </a:r>
            <a:r>
              <a:rPr lang="pl-PL" b="1" dirty="0" smtClean="0">
                <a:solidFill>
                  <a:schemeClr val="bg1"/>
                </a:solidFill>
              </a:rPr>
              <a:t>  </a:t>
            </a:r>
            <a:endParaRPr lang="pl-PL" b="1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958" y="4038360"/>
            <a:ext cx="4843570" cy="25949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36804" y="5872232"/>
            <a:ext cx="4843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chemeClr val="bg1"/>
                </a:solidFill>
              </a:rPr>
              <a:t>Sprinkle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  <a:hlinkClick r:id="rId7"/>
              </a:rPr>
              <a:t>http</a:t>
            </a:r>
            <a:r>
              <a:rPr lang="pl-PL" b="1" dirty="0">
                <a:solidFill>
                  <a:schemeClr val="bg1"/>
                </a:solidFill>
                <a:hlinkClick r:id="rId7"/>
              </a:rPr>
              <a:t>://</a:t>
            </a:r>
            <a:r>
              <a:rPr lang="pl-PL" b="1" dirty="0" smtClean="0">
                <a:solidFill>
                  <a:schemeClr val="bg1"/>
                </a:solidFill>
                <a:hlinkClick r:id="rId7"/>
              </a:rPr>
              <a:t>www.youtube.com/watch?v=F6j00gr-zpY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656" y="1408017"/>
            <a:ext cx="4843572" cy="25354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1733" y="3101916"/>
            <a:ext cx="3038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NVIDIA </a:t>
            </a:r>
            <a:r>
              <a:rPr lang="pl-PL" dirty="0" err="1">
                <a:solidFill>
                  <a:schemeClr val="bg1"/>
                </a:solidFill>
              </a:rPr>
              <a:t>Tegra</a:t>
            </a:r>
            <a:r>
              <a:rPr lang="pl-PL" dirty="0">
                <a:solidFill>
                  <a:schemeClr val="bg1"/>
                </a:solidFill>
              </a:rPr>
              <a:t> 3: </a:t>
            </a:r>
            <a:r>
              <a:rPr lang="pl-PL" dirty="0" err="1" smtClean="0">
                <a:solidFill>
                  <a:schemeClr val="bg1"/>
                </a:solidFill>
              </a:rPr>
              <a:t>Glowball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  <a:hlinkClick r:id="rId9"/>
              </a:rPr>
              <a:t>http://</a:t>
            </a:r>
            <a:r>
              <a:rPr lang="pl-PL" dirty="0" smtClean="0">
                <a:solidFill>
                  <a:schemeClr val="bg1"/>
                </a:solidFill>
                <a:hlinkClick r:id="rId9"/>
              </a:rPr>
              <a:t>youtu.be/eBvaDtshLY8</a:t>
            </a:r>
            <a:r>
              <a:rPr lang="pl-PL" dirty="0" smtClean="0">
                <a:solidFill>
                  <a:schemeClr val="bg1"/>
                </a:solidFill>
              </a:rPr>
              <a:t> 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0958" y="3158148"/>
            <a:ext cx="4468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NVIDIA </a:t>
            </a:r>
            <a:r>
              <a:rPr lang="pl-PL" dirty="0" err="1">
                <a:solidFill>
                  <a:schemeClr val="bg1"/>
                </a:solidFill>
              </a:rPr>
              <a:t>Tegra</a:t>
            </a:r>
            <a:r>
              <a:rPr lang="pl-PL" dirty="0">
                <a:solidFill>
                  <a:schemeClr val="bg1"/>
                </a:solidFill>
              </a:rPr>
              <a:t> 3: </a:t>
            </a:r>
            <a:r>
              <a:rPr lang="pl-PL" dirty="0" err="1">
                <a:solidFill>
                  <a:schemeClr val="bg1"/>
                </a:solidFill>
              </a:rPr>
              <a:t>Glowball</a:t>
            </a:r>
            <a:r>
              <a:rPr lang="pl-PL" dirty="0">
                <a:solidFill>
                  <a:schemeClr val="bg1"/>
                </a:solidFill>
              </a:rPr>
              <a:t> Part </a:t>
            </a:r>
            <a:r>
              <a:rPr lang="pl-PL" dirty="0" smtClean="0">
                <a:solidFill>
                  <a:schemeClr val="bg1"/>
                </a:solidFill>
              </a:rPr>
              <a:t>2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  <a:hlinkClick r:id="rId10"/>
              </a:rPr>
              <a:t>www.youtube.com/watch?v=C30ShWQm5pI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66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772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Premiera w tabletach 2 kwartał 2013, smartphony 3-4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Układ GPU </a:t>
            </a:r>
            <a:r>
              <a:rPr lang="pl-PL" dirty="0" smtClean="0"/>
              <a:t>NVIDIA </a:t>
            </a:r>
            <a:r>
              <a:rPr lang="pl-PL" dirty="0"/>
              <a:t>wyposażony </a:t>
            </a:r>
            <a:r>
              <a:rPr lang="pl-PL" dirty="0" smtClean="0"/>
              <a:t>do 72 </a:t>
            </a:r>
            <a:r>
              <a:rPr lang="pl-PL" dirty="0"/>
              <a:t>rdzenie </a:t>
            </a:r>
            <a:r>
              <a:rPr lang="pl-PL" dirty="0" smtClean="0"/>
              <a:t>graficzne</a:t>
            </a:r>
          </a:p>
          <a:p>
            <a:pPr marL="0" indent="0">
              <a:buNone/>
            </a:pPr>
            <a:r>
              <a:rPr lang="pl-PL" dirty="0" smtClean="0"/>
              <a:t>Pierwsze urządzenia: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Toshiba </a:t>
            </a:r>
            <a:r>
              <a:rPr lang="pl-PL" dirty="0" smtClean="0"/>
              <a:t>AT10LE-A Tablet ze sprzętową </a:t>
            </a:r>
          </a:p>
          <a:p>
            <a:pPr marL="0" indent="0">
              <a:buNone/>
            </a:pPr>
            <a:r>
              <a:rPr lang="pl-PL" dirty="0" smtClean="0"/>
              <a:t>klawiaturą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Konsola NVIDIA </a:t>
            </a:r>
            <a:r>
              <a:rPr lang="pl-PL" dirty="0" smtClean="0"/>
              <a:t>SHIELD (VI 2013)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hlinkClick r:id="rId3"/>
              </a:rPr>
              <a:t>http</a:t>
            </a:r>
            <a:r>
              <a:rPr lang="pl-PL" dirty="0">
                <a:hlinkClick r:id="rId3"/>
              </a:rPr>
              <a:t>://youtu.be/_</a:t>
            </a:r>
            <a:r>
              <a:rPr lang="pl-PL" dirty="0" smtClean="0">
                <a:hlinkClick r:id="rId3"/>
              </a:rPr>
              <a:t>193VZGXalc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15</a:t>
            </a:fld>
            <a:endParaRPr lang="pl-PL"/>
          </a:p>
        </p:txBody>
      </p:sp>
      <p:sp>
        <p:nvSpPr>
          <p:cNvPr id="5" name="Rectangle 4"/>
          <p:cNvSpPr/>
          <p:nvPr/>
        </p:nvSpPr>
        <p:spPr>
          <a:xfrm>
            <a:off x="0" y="-4690"/>
            <a:ext cx="1219200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pl-PL" sz="4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II</a:t>
            </a:r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. Teraźniejszość i bliska przyszłości </a:t>
            </a:r>
            <a:b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pl-PL" sz="3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Tegra</a:t>
            </a: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</a:t>
            </a: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Już niebawem </a:t>
            </a:r>
            <a:endParaRPr lang="pl-PL" sz="9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236" y="3183526"/>
            <a:ext cx="5675601" cy="3537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8000">
            <a:off x="9292754" y="712031"/>
            <a:ext cx="2486025" cy="167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32907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16</a:t>
            </a:fld>
            <a:endParaRPr lang="pl-PL"/>
          </a:p>
        </p:txBody>
      </p:sp>
      <p:sp>
        <p:nvSpPr>
          <p:cNvPr id="6" name="Rectangle 5"/>
          <p:cNvSpPr/>
          <p:nvPr/>
        </p:nvSpPr>
        <p:spPr>
          <a:xfrm>
            <a:off x="0" y="-4690"/>
            <a:ext cx="1219200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II. Teraźniejszość i bliska przyszłości </a:t>
            </a:r>
            <a:br>
              <a:rPr lang="pl-PL" sz="4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pl-PL" sz="3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Tegra</a:t>
            </a: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 i dalej -  GTC 2013: </a:t>
            </a:r>
            <a:r>
              <a:rPr lang="pl-PL" sz="3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NVIDIA's</a:t>
            </a:r>
            <a:r>
              <a:rPr lang="pl-PL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Tegra</a:t>
            </a:r>
            <a:r>
              <a:rPr lang="pl-PL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Roadmap</a:t>
            </a:r>
            <a:endParaRPr lang="pl-PL" sz="9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030" y="1561342"/>
            <a:ext cx="8063170" cy="4486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98811" y="6311900"/>
            <a:ext cx="315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hlinkClick r:id="rId3"/>
              </a:rPr>
              <a:t>http://</a:t>
            </a:r>
            <a:r>
              <a:rPr lang="pl-PL" dirty="0" smtClean="0">
                <a:hlinkClick r:id="rId3"/>
              </a:rPr>
              <a:t>youtu.be/8kIQWWJs_po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5603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36" y="1566934"/>
            <a:ext cx="10515600" cy="4989730"/>
          </a:xfrm>
        </p:spPr>
        <p:txBody>
          <a:bodyPr>
            <a:normAutofit/>
          </a:bodyPr>
          <a:lstStyle/>
          <a:p>
            <a:r>
              <a:rPr lang="pl-PL" dirty="0" smtClean="0"/>
              <a:t>Paczka pobiera i instaluje Android </a:t>
            </a:r>
            <a:r>
              <a:rPr lang="pl-PL" dirty="0"/>
              <a:t>SDK, Android </a:t>
            </a:r>
            <a:r>
              <a:rPr lang="pl-PL" dirty="0" smtClean="0"/>
              <a:t>NDK</a:t>
            </a:r>
          </a:p>
          <a:p>
            <a:r>
              <a:rPr lang="pl-PL" dirty="0" smtClean="0"/>
              <a:t>JDK</a:t>
            </a:r>
          </a:p>
          <a:p>
            <a:r>
              <a:rPr lang="pl-PL" dirty="0" err="1" smtClean="0"/>
              <a:t>Cygwin</a:t>
            </a:r>
            <a:endParaRPr lang="pl-PL" dirty="0" smtClean="0"/>
          </a:p>
          <a:p>
            <a:r>
              <a:rPr lang="pl-PL" dirty="0" err="1" smtClean="0"/>
              <a:t>Eclipse</a:t>
            </a:r>
            <a:endParaRPr lang="pl-PL" dirty="0" smtClean="0"/>
          </a:p>
          <a:p>
            <a:r>
              <a:rPr lang="pl-PL" dirty="0" smtClean="0"/>
              <a:t>CDT</a:t>
            </a:r>
          </a:p>
          <a:p>
            <a:r>
              <a:rPr lang="pl-PL" dirty="0" smtClean="0"/>
              <a:t>ADT</a:t>
            </a:r>
          </a:p>
          <a:p>
            <a:r>
              <a:rPr lang="pl-PL" dirty="0" smtClean="0"/>
              <a:t>Apache</a:t>
            </a:r>
            <a:endParaRPr lang="pl-PL" dirty="0"/>
          </a:p>
          <a:p>
            <a:r>
              <a:rPr lang="pl-PL" dirty="0" smtClean="0"/>
              <a:t>NVIDIA </a:t>
            </a:r>
            <a:r>
              <a:rPr lang="pl-PL" dirty="0" err="1"/>
              <a:t>Debug</a:t>
            </a:r>
            <a:r>
              <a:rPr lang="pl-PL" dirty="0"/>
              <a:t> Manager for </a:t>
            </a:r>
            <a:r>
              <a:rPr lang="pl-PL" dirty="0" err="1"/>
              <a:t>Eclipse</a:t>
            </a:r>
            <a:r>
              <a:rPr lang="pl-PL" dirty="0" smtClean="0"/>
              <a:t>.</a:t>
            </a:r>
          </a:p>
          <a:p>
            <a:r>
              <a:rPr lang="pl-PL" b="1" dirty="0"/>
              <a:t>NVIDIA </a:t>
            </a:r>
            <a:r>
              <a:rPr lang="pl-PL" b="1" dirty="0" err="1"/>
              <a:t>Nsight</a:t>
            </a:r>
            <a:r>
              <a:rPr lang="pl-PL" b="1" dirty="0"/>
              <a:t> </a:t>
            </a:r>
            <a:r>
              <a:rPr lang="pl-PL" b="1" dirty="0" err="1" smtClean="0"/>
              <a:t>Tegra</a:t>
            </a:r>
            <a:r>
              <a:rPr lang="pl-PL" b="1" dirty="0" smtClean="0"/>
              <a:t> – wsparcie Android dla </a:t>
            </a:r>
            <a:r>
              <a:rPr lang="pl-PL" b="1" dirty="0" err="1" smtClean="0"/>
              <a:t>Tegra</a:t>
            </a:r>
            <a:r>
              <a:rPr lang="pl-PL" b="1" dirty="0" smtClean="0"/>
              <a:t> w Visual Studio</a:t>
            </a:r>
            <a:endParaRPr lang="pl-PL" b="1" dirty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17</a:t>
            </a:fld>
            <a:endParaRPr lang="pl-PL"/>
          </a:p>
        </p:txBody>
      </p:sp>
      <p:sp>
        <p:nvSpPr>
          <p:cNvPr id="5" name="Rectangle 4"/>
          <p:cNvSpPr/>
          <p:nvPr/>
        </p:nvSpPr>
        <p:spPr>
          <a:xfrm>
            <a:off x="0" y="-4690"/>
            <a:ext cx="1219200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III. </a:t>
            </a:r>
            <a:r>
              <a:rPr lang="pl-PL" sz="4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Tegra</a:t>
            </a:r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Android Development Pack</a:t>
            </a:r>
            <a:b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Całe środowisko w jednym web instalatorze</a:t>
            </a:r>
            <a:endParaRPr lang="pl-PL" sz="9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0760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55" y="292389"/>
            <a:ext cx="10515600" cy="1325563"/>
          </a:xfrm>
        </p:spPr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09" y="1825625"/>
            <a:ext cx="11797146" cy="48958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Darmowy dodatek dostępny z poziomu Android Development Pack – wystarczy ważna licencja Visual </a:t>
            </a:r>
            <a:r>
              <a:rPr lang="pl-PL" dirty="0" smtClean="0"/>
              <a:t>Studio (na razie wersja 1.1 tylko dla VS 2010)</a:t>
            </a:r>
            <a:endParaRPr lang="pl-P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Importowanie istniejących projektów Android do Visual </a:t>
            </a:r>
            <a:r>
              <a:rPr lang="pl-PL" dirty="0"/>
              <a:t>Studio.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Zarządzanie natywnymi projektami Visual </a:t>
            </a:r>
            <a:r>
              <a:rPr lang="pl-PL" dirty="0"/>
              <a:t>Studio.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Tworzenie natywnych projektów Android bezpośrednio w Visual </a:t>
            </a:r>
            <a:r>
              <a:rPr lang="pl-PL" dirty="0"/>
              <a:t>Studio </a:t>
            </a:r>
            <a:r>
              <a:rPr lang="pl-PL" dirty="0" smtClean="0"/>
              <a:t>przy użyciu vs-android</a:t>
            </a:r>
            <a:r>
              <a:rPr lang="pl-PL" dirty="0"/>
              <a:t>, </a:t>
            </a:r>
            <a:r>
              <a:rPr lang="pl-PL" dirty="0" err="1"/>
              <a:t>ndk-build</a:t>
            </a:r>
            <a:r>
              <a:rPr lang="pl-PL" dirty="0"/>
              <a:t> </a:t>
            </a:r>
            <a:r>
              <a:rPr lang="pl-PL" dirty="0" smtClean="0"/>
              <a:t>lub </a:t>
            </a:r>
            <a:r>
              <a:rPr lang="pl-PL" dirty="0" err="1" smtClean="0"/>
              <a:t>makefiles</a:t>
            </a:r>
            <a:r>
              <a:rPr lang="pl-PL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Wielordzeniowe natywne debugowanie dla </a:t>
            </a:r>
            <a:r>
              <a:rPr lang="pl-PL" dirty="0" err="1" smtClean="0"/>
              <a:t>Tegra</a:t>
            </a:r>
            <a:r>
              <a:rPr lang="pl-PL" dirty="0" smtClean="0"/>
              <a:t> Android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Możliwość używania wbudowanych w </a:t>
            </a:r>
            <a:r>
              <a:rPr lang="en-US" dirty="0" smtClean="0"/>
              <a:t>Visual Studio</a:t>
            </a:r>
            <a:r>
              <a:rPr lang="pl-PL" dirty="0" smtClean="0"/>
              <a:t> okien</a:t>
            </a:r>
            <a:r>
              <a:rPr lang="en-US" dirty="0" smtClean="0"/>
              <a:t> Locals, </a:t>
            </a:r>
            <a:r>
              <a:rPr lang="en-US" dirty="0"/>
              <a:t>Watches, Memory </a:t>
            </a:r>
            <a:r>
              <a:rPr lang="pl-PL" dirty="0" smtClean="0"/>
              <a:t>oraz </a:t>
            </a:r>
            <a:r>
              <a:rPr lang="en-US" dirty="0" smtClean="0"/>
              <a:t>Breakpoints</a:t>
            </a:r>
            <a:endParaRPr lang="pl-P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18</a:t>
            </a:fld>
            <a:endParaRPr lang="pl-PL"/>
          </a:p>
        </p:txBody>
      </p:sp>
      <p:sp>
        <p:nvSpPr>
          <p:cNvPr id="5" name="Rectangle 4"/>
          <p:cNvSpPr/>
          <p:nvPr/>
        </p:nvSpPr>
        <p:spPr>
          <a:xfrm>
            <a:off x="0" y="-4690"/>
            <a:ext cx="1219200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III. </a:t>
            </a:r>
            <a:r>
              <a:rPr lang="pl-PL" sz="4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Tegra</a:t>
            </a:r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Android Development Pack</a:t>
            </a:r>
            <a:b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pl-PL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NVIDIA </a:t>
            </a:r>
            <a:r>
              <a:rPr lang="pl-PL" sz="3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Nsight</a:t>
            </a:r>
            <a:r>
              <a:rPr lang="pl-PL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3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Tegra</a:t>
            </a:r>
            <a:r>
              <a:rPr lang="pl-PL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pl-PL" sz="9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5919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54" y="1620693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Zintegrowany program instalujący całe </a:t>
            </a:r>
            <a:r>
              <a:rPr lang="pl-PL" dirty="0"/>
              <a:t>potrzebne środowisko </a:t>
            </a:r>
            <a:r>
              <a:rPr lang="pl-PL" i="1" dirty="0" smtClean="0"/>
              <a:t>tegra-devpack-2.0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Aby pobrać instalator należy założyć konto w Developer Zone </a:t>
            </a:r>
            <a:r>
              <a:rPr lang="pl-PL" dirty="0"/>
              <a:t>pod adresem: </a:t>
            </a:r>
            <a:r>
              <a:rPr lang="pl-PL" dirty="0" smtClean="0"/>
              <a:t>developer.nvidia.com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Pierwszym krokiem po rejestracji jest wypełnienie profilu dostępnego w zakładce </a:t>
            </a:r>
            <a:r>
              <a:rPr lang="pl-PL" i="1" dirty="0" smtClean="0"/>
              <a:t>Moje konto</a:t>
            </a:r>
            <a:endParaRPr lang="pl-PL" dirty="0" smtClean="0"/>
          </a:p>
          <a:p>
            <a:pPr marL="0" indent="0">
              <a:buNone/>
            </a:pPr>
            <a:r>
              <a:rPr lang="pl-PL" b="1" dirty="0"/>
              <a:t>Basic </a:t>
            </a:r>
            <a:r>
              <a:rPr lang="pl-PL" b="1" dirty="0" err="1"/>
              <a:t>Registered</a:t>
            </a:r>
            <a:r>
              <a:rPr lang="pl-PL" b="1" dirty="0"/>
              <a:t> Developer </a:t>
            </a:r>
            <a:r>
              <a:rPr lang="pl-PL" b="1" dirty="0" smtClean="0"/>
              <a:t>Profile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Po wypełnieniu podstawowych danych możliwe jest przystąpienie do programu </a:t>
            </a:r>
            <a:r>
              <a:rPr lang="pl-PL" b="1" dirty="0" err="1"/>
              <a:t>Tegra</a:t>
            </a:r>
            <a:r>
              <a:rPr lang="pl-PL" b="1" dirty="0"/>
              <a:t> </a:t>
            </a:r>
            <a:r>
              <a:rPr lang="pl-PL" b="1" dirty="0" err="1"/>
              <a:t>Registered</a:t>
            </a:r>
            <a:r>
              <a:rPr lang="pl-PL" b="1" dirty="0"/>
              <a:t> Developer </a:t>
            </a:r>
            <a:r>
              <a:rPr lang="pl-PL" b="1" dirty="0" smtClean="0"/>
              <a:t>Program </a:t>
            </a:r>
            <a:r>
              <a:rPr lang="pl-PL" dirty="0" smtClean="0"/>
              <a:t>dostępnego na tej samej stronie.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19</a:t>
            </a:fld>
            <a:endParaRPr lang="pl-PL"/>
          </a:p>
        </p:txBody>
      </p:sp>
      <p:sp>
        <p:nvSpPr>
          <p:cNvPr id="5" name="Rectangle 4"/>
          <p:cNvSpPr/>
          <p:nvPr/>
        </p:nvSpPr>
        <p:spPr>
          <a:xfrm>
            <a:off x="0" y="-4690"/>
            <a:ext cx="1219200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III. </a:t>
            </a:r>
            <a:r>
              <a:rPr lang="pl-PL" sz="4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Tegra</a:t>
            </a:r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Android Development Pack</a:t>
            </a:r>
            <a:b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Konfiguracja </a:t>
            </a: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środowiska</a:t>
            </a:r>
            <a:endParaRPr lang="pl-PL" sz="9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9464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" y="1091204"/>
            <a:ext cx="9201785" cy="574834"/>
          </a:xfrm>
        </p:spPr>
        <p:txBody>
          <a:bodyPr>
            <a:normAutofit fontScale="90000"/>
          </a:bodyPr>
          <a:lstStyle/>
          <a:p>
            <a:pPr algn="l"/>
            <a:r>
              <a:rPr lang="pl-PL" sz="4900" dirty="0" smtClean="0">
                <a:latin typeface="+mn-lt"/>
              </a:rPr>
              <a:t>Układ prezentacji</a:t>
            </a:r>
            <a:r>
              <a:rPr lang="pl-PL" dirty="0" smtClean="0">
                <a:latin typeface="+mn-lt"/>
              </a:rPr>
              <a:t/>
            </a:r>
            <a:br>
              <a:rPr lang="pl-PL" dirty="0" smtClean="0"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4" y="1607344"/>
            <a:ext cx="11914505" cy="4359116"/>
          </a:xfrm>
        </p:spPr>
        <p:txBody>
          <a:bodyPr>
            <a:normAutofit/>
          </a:bodyPr>
          <a:lstStyle/>
          <a:p>
            <a:pPr marL="571500" indent="-571500" algn="l">
              <a:buAutoNum type="romanUcPeriod"/>
            </a:pPr>
            <a:r>
              <a:rPr lang="pl-PL" sz="4000" dirty="0" smtClean="0"/>
              <a:t>Historia układu </a:t>
            </a:r>
            <a:r>
              <a:rPr lang="pl-PL" sz="4000" dirty="0" err="1" smtClean="0"/>
              <a:t>Tegra</a:t>
            </a:r>
            <a:r>
              <a:rPr lang="pl-PL" sz="4000" dirty="0" smtClean="0"/>
              <a:t> 1 (luty 2008), </a:t>
            </a:r>
            <a:r>
              <a:rPr lang="pl-PL" sz="4000" dirty="0" err="1" smtClean="0"/>
              <a:t>Tegra</a:t>
            </a:r>
            <a:r>
              <a:rPr lang="pl-PL" sz="4000" dirty="0" smtClean="0"/>
              <a:t> 2 (styczeń 2010)</a:t>
            </a:r>
          </a:p>
          <a:p>
            <a:pPr marL="571500" indent="-571500" algn="l">
              <a:buFont typeface="Arial" panose="020B0604020202020204" pitchFamily="34" charset="0"/>
              <a:buAutoNum type="romanUcPeriod"/>
            </a:pPr>
            <a:r>
              <a:rPr lang="pl-PL" sz="4000" dirty="0" smtClean="0"/>
              <a:t>Teraźniejszość i bliska przyszłości </a:t>
            </a:r>
            <a:r>
              <a:rPr lang="pl-PL" sz="4000" dirty="0" err="1" smtClean="0"/>
              <a:t>Tegra</a:t>
            </a:r>
            <a:r>
              <a:rPr lang="pl-PL" sz="4000" dirty="0" smtClean="0"/>
              <a:t> 3 (luty 2011) ,4 (~Q2-Q3 2013),5…, prezentacja możliwości</a:t>
            </a:r>
          </a:p>
          <a:p>
            <a:pPr marL="571500" indent="-571500" algn="l">
              <a:buFont typeface="Arial" panose="020B0604020202020204" pitchFamily="34" charset="0"/>
              <a:buAutoNum type="romanUcPeriod"/>
            </a:pPr>
            <a:r>
              <a:rPr lang="pl-PL" sz="4000" dirty="0" err="1"/>
              <a:t>Tegra</a:t>
            </a:r>
            <a:r>
              <a:rPr lang="pl-PL" sz="4000" dirty="0"/>
              <a:t> Android Development </a:t>
            </a:r>
            <a:r>
              <a:rPr lang="pl-PL" sz="4000" dirty="0" smtClean="0"/>
              <a:t>Pack </a:t>
            </a:r>
            <a:r>
              <a:rPr lang="pl-PL" sz="4000" dirty="0" smtClean="0"/>
              <a:t>– instalacja, omówienie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z="1800" smtClean="0"/>
              <a:t>2</a:t>
            </a:fld>
            <a:endParaRPr lang="pl-PL" sz="2800" dirty="0"/>
          </a:p>
        </p:txBody>
      </p:sp>
      <p:sp>
        <p:nvSpPr>
          <p:cNvPr id="6" name="AutoShape 2" descr="http://media.bestofmicro.com/1/O/365532/original/nvidia-tegra-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4" descr="http://luxurygods.pl/wp-content/uploads/2009/06/zune-hd-blac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8808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82" y="1409772"/>
            <a:ext cx="11485418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Po dołączeniu do programu możliwe jest pobranie paczki instalacyjnej z adresu</a:t>
            </a:r>
            <a:r>
              <a:rPr lang="pl-PL" dirty="0"/>
              <a:t>: </a:t>
            </a: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developer.nvidia.com/tegra-android-development-pack</a:t>
            </a:r>
            <a:r>
              <a:rPr lang="pl-PL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Przed instalacją jeśli używasz systemu operacyjnego </a:t>
            </a:r>
            <a:r>
              <a:rPr lang="pl-PL" dirty="0"/>
              <a:t>w innej wersji językowej niż angielski</a:t>
            </a:r>
            <a:r>
              <a:rPr lang="pl-PL" dirty="0" smtClean="0"/>
              <a:t>, a chcesz zainstalować </a:t>
            </a:r>
            <a:r>
              <a:rPr lang="pl-PL" sz="2400" b="1" dirty="0"/>
              <a:t>NVIDIA </a:t>
            </a:r>
            <a:r>
              <a:rPr lang="pl-PL" sz="2400" b="1" dirty="0" err="1"/>
              <a:t>Nsight</a:t>
            </a:r>
            <a:r>
              <a:rPr lang="pl-PL" sz="2400" b="1" dirty="0"/>
              <a:t> </a:t>
            </a:r>
            <a:r>
              <a:rPr lang="pl-PL" sz="2400" b="1" dirty="0" err="1" smtClean="0"/>
              <a:t>Tegra</a:t>
            </a:r>
            <a:r>
              <a:rPr lang="pl-PL" dirty="0" smtClean="0"/>
              <a:t>, załóż grupę </a:t>
            </a:r>
            <a:r>
              <a:rPr lang="pl-PL" i="1" dirty="0" err="1" smtClean="0"/>
              <a:t>Users</a:t>
            </a:r>
            <a:r>
              <a:rPr lang="pl-PL" i="1" dirty="0" smtClean="0"/>
              <a:t> </a:t>
            </a:r>
            <a:r>
              <a:rPr lang="pl-PL" dirty="0"/>
              <a:t>korzystając z </a:t>
            </a:r>
            <a:r>
              <a:rPr lang="pl-PL" dirty="0" err="1" smtClean="0"/>
              <a:t>lusrmgr.</a:t>
            </a:r>
            <a:r>
              <a:rPr lang="pl-PL" i="1" dirty="0" err="1" smtClean="0"/>
              <a:t>msc</a:t>
            </a:r>
            <a:r>
              <a:rPr lang="pl-PL" i="1" dirty="0" smtClean="0"/>
              <a:t> (Stan na początek maja, 23 pojawiła się nowa wersja r4 – może z oczekiwaną poprawką).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W pełni automatyczna instalacja po wybraniu pożądanych komponentów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20</a:t>
            </a:fld>
            <a:endParaRPr lang="pl-PL"/>
          </a:p>
        </p:txBody>
      </p:sp>
      <p:sp>
        <p:nvSpPr>
          <p:cNvPr id="5" name="Rectangle 4"/>
          <p:cNvSpPr/>
          <p:nvPr/>
        </p:nvSpPr>
        <p:spPr>
          <a:xfrm>
            <a:off x="0" y="-4690"/>
            <a:ext cx="1219200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III. </a:t>
            </a:r>
            <a:r>
              <a:rPr lang="pl-PL" sz="4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Tegra</a:t>
            </a:r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Android Development Pack</a:t>
            </a:r>
            <a:b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Konfiguracja </a:t>
            </a: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środowiska</a:t>
            </a:r>
            <a:endParaRPr lang="pl-PL" sz="9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9784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4844" y="1375749"/>
            <a:ext cx="7060720" cy="52955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21</a:t>
            </a:fld>
            <a:endParaRPr lang="pl-PL"/>
          </a:p>
        </p:txBody>
      </p:sp>
      <p:sp>
        <p:nvSpPr>
          <p:cNvPr id="5" name="Rectangle 4"/>
          <p:cNvSpPr/>
          <p:nvPr/>
        </p:nvSpPr>
        <p:spPr>
          <a:xfrm>
            <a:off x="0" y="-4690"/>
            <a:ext cx="1219200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III. </a:t>
            </a:r>
            <a:r>
              <a:rPr lang="pl-PL" sz="44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Tegra</a:t>
            </a:r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Android Development Pack</a:t>
            </a:r>
            <a:b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Wynik instalacji</a:t>
            </a:r>
            <a:endParaRPr lang="pl-PL" sz="9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41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391" y="27088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9600" dirty="0" smtClean="0"/>
              <a:t>Dziękuję za uwagę</a:t>
            </a:r>
            <a:endParaRPr lang="pl-PL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411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0477" y="1434653"/>
            <a:ext cx="9201785" cy="574834"/>
          </a:xfrm>
        </p:spPr>
        <p:txBody>
          <a:bodyPr>
            <a:normAutofit fontScale="90000"/>
          </a:bodyPr>
          <a:lstStyle/>
          <a:p>
            <a:pPr algn="l"/>
            <a:r>
              <a:rPr lang="pl-PL" sz="4900" dirty="0" smtClean="0"/>
              <a:t> </a:t>
            </a:r>
            <a:r>
              <a:rPr lang="pl-PL" sz="4900" dirty="0" smtClean="0">
                <a:latin typeface="Calibri" panose="020F0502020204030204" pitchFamily="34" charset="0"/>
              </a:rPr>
              <a:t>I. Historia układu </a:t>
            </a:r>
            <a:r>
              <a:rPr lang="pl-PL" sz="4900" dirty="0" err="1" smtClean="0">
                <a:latin typeface="Calibri" panose="020F0502020204030204" pitchFamily="34" charset="0"/>
              </a:rPr>
              <a:t>Tegra</a:t>
            </a:r>
            <a:r>
              <a:rPr lang="pl-PL" sz="4900" dirty="0" smtClean="0"/>
              <a:t/>
            </a:r>
            <a:br>
              <a:rPr lang="pl-PL" sz="4900" dirty="0" smtClean="0"/>
            </a:br>
            <a:r>
              <a:rPr lang="pl-PL" sz="4900" dirty="0" smtClean="0"/>
              <a:t> </a:t>
            </a:r>
            <a:r>
              <a:rPr lang="pl-PL" sz="3600" dirty="0" smtClean="0">
                <a:cs typeface="Segoe UI Semibold" panose="020B0702040204020203" pitchFamily="34" charset="0"/>
              </a:rPr>
              <a:t>Czym jest </a:t>
            </a:r>
            <a:r>
              <a:rPr lang="pl-PL" sz="3600" dirty="0" err="1" smtClean="0">
                <a:cs typeface="Segoe UI Semibold" panose="020B0702040204020203" pitchFamily="34" charset="0"/>
              </a:rPr>
              <a:t>Tegra</a:t>
            </a:r>
            <a:r>
              <a:rPr lang="pl-PL" sz="3600" dirty="0" smtClean="0">
                <a:cs typeface="Segoe UI Semibold" panose="020B0702040204020203" pitchFamily="34" charset="0"/>
              </a:rPr>
              <a:t>? Pierwsza </a:t>
            </a:r>
            <a:r>
              <a:rPr lang="pl-PL" sz="3600" dirty="0" smtClean="0">
                <a:cs typeface="Segoe UI Semibold" panose="020B0702040204020203" pitchFamily="34" charset="0"/>
              </a:rPr>
              <a:t>generacja – luty 2008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4" y="1607344"/>
            <a:ext cx="11914505" cy="4359116"/>
          </a:xfrm>
        </p:spPr>
        <p:txBody>
          <a:bodyPr>
            <a:normAutofit/>
          </a:bodyPr>
          <a:lstStyle/>
          <a:p>
            <a:pPr algn="l"/>
            <a:r>
              <a:rPr lang="pl-PL" dirty="0" smtClean="0"/>
              <a:t>System-on-a-chip </a:t>
            </a:r>
            <a:r>
              <a:rPr lang="en-US" dirty="0" smtClean="0"/>
              <a:t>(</a:t>
            </a:r>
            <a:r>
              <a:rPr lang="en-US" dirty="0" err="1" smtClean="0"/>
              <a:t>SoC</a:t>
            </a:r>
            <a:r>
              <a:rPr lang="en-US" dirty="0" smtClean="0"/>
              <a:t>) </a:t>
            </a:r>
            <a:r>
              <a:rPr lang="pl-PL" dirty="0" smtClean="0"/>
              <a:t>wyprodukowany przez NVIDIA</a:t>
            </a:r>
          </a:p>
          <a:p>
            <a:pPr algn="l"/>
            <a:endParaRPr lang="pl-PL" dirty="0"/>
          </a:p>
          <a:p>
            <a:pPr algn="l"/>
            <a:r>
              <a:rPr lang="pl-PL" dirty="0" smtClean="0"/>
              <a:t>Pierwszy układ </a:t>
            </a:r>
            <a:r>
              <a:rPr lang="pl-PL" dirty="0" err="1" smtClean="0"/>
              <a:t>Tegra</a:t>
            </a:r>
            <a:r>
              <a:rPr lang="pl-PL" dirty="0" smtClean="0"/>
              <a:t>, który został oparty na architekturze ARM 11 zadebiutował w lutym 2008. Początkowo dwie linie APX (</a:t>
            </a:r>
            <a:r>
              <a:rPr lang="pl-PL" dirty="0" err="1" smtClean="0"/>
              <a:t>smartfony</a:t>
            </a:r>
            <a:r>
              <a:rPr lang="pl-PL" dirty="0" smtClean="0"/>
              <a:t>) oraz </a:t>
            </a:r>
            <a:r>
              <a:rPr lang="pl-PL" dirty="0" err="1" smtClean="0"/>
              <a:t>Tegra</a:t>
            </a:r>
            <a:r>
              <a:rPr lang="pl-PL" dirty="0" smtClean="0"/>
              <a:t> 6xx (MID, </a:t>
            </a:r>
            <a:r>
              <a:rPr lang="pl-PL" dirty="0" err="1" smtClean="0"/>
              <a:t>smartbooki</a:t>
            </a:r>
            <a:r>
              <a:rPr lang="pl-PL" dirty="0" smtClean="0"/>
              <a:t>)</a:t>
            </a:r>
          </a:p>
          <a:p>
            <a:pPr algn="l"/>
            <a:r>
              <a:rPr lang="pl-PL" b="1" dirty="0" smtClean="0"/>
              <a:t>Brak sukcesu marketingowego – niewiele urządzeń doczekało się realizacji</a:t>
            </a:r>
            <a:r>
              <a:rPr lang="pl-PL" dirty="0" smtClean="0"/>
              <a:t> </a:t>
            </a:r>
            <a:endParaRPr lang="pl-PL" dirty="0" smtClean="0"/>
          </a:p>
          <a:p>
            <a:pPr algn="l"/>
            <a:endParaRPr lang="pl-PL" dirty="0" smtClean="0"/>
          </a:p>
          <a:p>
            <a:pPr algn="l"/>
            <a:r>
              <a:rPr lang="pl-PL" dirty="0" smtClean="0"/>
              <a:t>Urządzenia: </a:t>
            </a:r>
          </a:p>
          <a:p>
            <a:pPr algn="l"/>
            <a:r>
              <a:rPr lang="pl-PL" dirty="0" smtClean="0"/>
              <a:t>-Odtwarzacz Zune HD - </a:t>
            </a:r>
            <a:r>
              <a:rPr lang="en-US" dirty="0" err="1"/>
              <a:t>Tegra</a:t>
            </a:r>
            <a:r>
              <a:rPr lang="en-US" dirty="0"/>
              <a:t> APX </a:t>
            </a:r>
            <a:r>
              <a:rPr lang="en-US" dirty="0" smtClean="0"/>
              <a:t>2600</a:t>
            </a:r>
            <a:endParaRPr lang="pl-PL" dirty="0" smtClean="0"/>
          </a:p>
          <a:p>
            <a:pPr algn="l"/>
            <a:r>
              <a:rPr lang="pl-PL" dirty="0" smtClean="0"/>
              <a:t>-</a:t>
            </a:r>
            <a:r>
              <a:rPr lang="pl-PL" dirty="0" err="1" smtClean="0"/>
              <a:t>Tegra</a:t>
            </a:r>
            <a:r>
              <a:rPr lang="pl-PL" dirty="0" smtClean="0"/>
              <a:t> 650 - </a:t>
            </a:r>
          </a:p>
          <a:p>
            <a:pPr algn="l"/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z="1800" smtClean="0"/>
              <a:t>3</a:t>
            </a:fld>
            <a:endParaRPr lang="pl-PL" sz="2800" dirty="0"/>
          </a:p>
        </p:txBody>
      </p:sp>
      <p:sp>
        <p:nvSpPr>
          <p:cNvPr id="6" name="AutoShape 2" descr="http://media.bestofmicro.com/1/O/365532/original/nvidia-tegra-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4" descr="http://luxurygods.pl/wp-content/uploads/2009/06/zune-hd-blac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743" y="3733514"/>
            <a:ext cx="3176587" cy="25191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103" y="3112339"/>
            <a:ext cx="2267585" cy="34265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79957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I. Historia układu </a:t>
            </a:r>
            <a:r>
              <a:rPr lang="pl-PL" sz="4400" dirty="0" err="1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Tegra</a:t>
            </a:r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pl-PL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Pierwsza generacja - specyfikacja</a:t>
            </a:r>
            <a:endParaRPr lang="pl-PL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z="1800" smtClean="0"/>
              <a:t>4</a:t>
            </a:fld>
            <a:endParaRPr lang="pl-PL" sz="2800" dirty="0"/>
          </a:p>
        </p:txBody>
      </p:sp>
      <p:sp>
        <p:nvSpPr>
          <p:cNvPr id="6" name="AutoShape 2" descr="http://media.bestofmicro.com/1/O/365532/original/nvidia-tegra-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4" descr="http://luxurygods.pl/wp-content/uploads/2009/06/zune-hd-blac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45" y="2517457"/>
            <a:ext cx="4943475" cy="2600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357" y="2250281"/>
            <a:ext cx="3590925" cy="3648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92733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z="1800" smtClean="0"/>
              <a:t>5</a:t>
            </a:fld>
            <a:endParaRPr lang="pl-PL" sz="2800" dirty="0"/>
          </a:p>
        </p:txBody>
      </p:sp>
      <p:sp>
        <p:nvSpPr>
          <p:cNvPr id="6" name="AutoShape 2" descr="http://media.bestofmicro.com/1/O/365532/original/nvidia-tegra-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4" descr="http://luxurygods.pl/wp-content/uploads/2009/06/zune-hd-blac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0" y="-4690"/>
            <a:ext cx="1219200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I. Historia układu </a:t>
            </a:r>
            <a:r>
              <a:rPr lang="pl-PL" sz="4400" dirty="0" err="1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Tegra</a:t>
            </a:r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pl-PL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Druga </a:t>
            </a: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generacja – styczeń 2010</a:t>
            </a:r>
            <a:endParaRPr lang="pl-PL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575" y="1589808"/>
            <a:ext cx="10858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Pierwsza na świecie dwurdzeniowa jednostka </a:t>
            </a:r>
            <a:r>
              <a:rPr lang="pl-PL" sz="2400" dirty="0" smtClean="0"/>
              <a:t>CPU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Jednostka GPU </a:t>
            </a:r>
            <a:r>
              <a:rPr lang="pl-PL" sz="2400" dirty="0" err="1"/>
              <a:t>GeForce</a:t>
            </a:r>
            <a:r>
              <a:rPr lang="pl-PL" sz="2400" dirty="0"/>
              <a:t> ULP o </a:t>
            </a:r>
            <a:r>
              <a:rPr lang="pl-PL" sz="2400" dirty="0" err="1"/>
              <a:t>ultraniskim</a:t>
            </a:r>
            <a:r>
              <a:rPr lang="pl-PL" sz="2400" dirty="0"/>
              <a:t> poborze mocy (ULP – Ultra-</a:t>
            </a:r>
            <a:r>
              <a:rPr lang="pl-PL" sz="2400" dirty="0" err="1"/>
              <a:t>low</a:t>
            </a:r>
            <a:r>
              <a:rPr lang="pl-PL" sz="2400" dirty="0"/>
              <a:t> </a:t>
            </a:r>
            <a:r>
              <a:rPr lang="pl-PL" sz="2400" dirty="0" err="1"/>
              <a:t>power</a:t>
            </a:r>
            <a:r>
              <a:rPr lang="pl-PL" sz="24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/>
              <a:t>Procesory wideo obsługujące jakość wyświetlania 1080p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311" y="2679773"/>
            <a:ext cx="2257425" cy="1419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218" y="3509962"/>
            <a:ext cx="15240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0212" y="4435996"/>
            <a:ext cx="2466975" cy="2171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3934" y="2783953"/>
            <a:ext cx="4010892" cy="39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97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z="1800" smtClean="0"/>
              <a:t>6</a:t>
            </a:fld>
            <a:endParaRPr lang="pl-PL" sz="2800" dirty="0"/>
          </a:p>
        </p:txBody>
      </p:sp>
      <p:sp>
        <p:nvSpPr>
          <p:cNvPr id="6" name="AutoShape 2" descr="http://media.bestofmicro.com/1/O/365532/original/nvidia-tegra-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4" descr="http://luxurygods.pl/wp-content/uploads/2009/06/zune-hd-blac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0" y="-4690"/>
            <a:ext cx="1219200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I. Historia układu </a:t>
            </a:r>
            <a:r>
              <a:rPr lang="pl-PL" sz="4400" dirty="0" err="1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Tegra</a:t>
            </a:r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pl-PL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Druga generacja – benchmark – marzec 2011</a:t>
            </a:r>
            <a:endParaRPr lang="pl-PL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087" y="1392383"/>
            <a:ext cx="4441830" cy="2623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767" y="4155427"/>
            <a:ext cx="4248150" cy="2524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" y="1252610"/>
            <a:ext cx="5131955" cy="15570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1" y="2856698"/>
            <a:ext cx="3278966" cy="19127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5707" y="2856698"/>
            <a:ext cx="3310215" cy="1917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00" y="4832605"/>
            <a:ext cx="3281672" cy="18888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3570" y="4832605"/>
            <a:ext cx="3302353" cy="18888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90270" y="1038024"/>
            <a:ext cx="6330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i="1" dirty="0" smtClean="0"/>
              <a:t>Źródło: http</a:t>
            </a:r>
            <a:r>
              <a:rPr lang="pl-PL" sz="1100" i="1" dirty="0"/>
              <a:t>://androidandme.com/2011/03/news/tegra-2-benchmarks-motorola-atrix-4g-vs-lg-optimus-2x/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1832" y="6198255"/>
            <a:ext cx="659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/>
              <a:t>„</a:t>
            </a:r>
            <a:r>
              <a:rPr lang="en-US" sz="1400" i="1" dirty="0" smtClean="0"/>
              <a:t>but </a:t>
            </a:r>
            <a:r>
              <a:rPr lang="en-US" sz="1400" i="1" dirty="0"/>
              <a:t>we can see that the GeForce GPU inside the </a:t>
            </a:r>
            <a:r>
              <a:rPr lang="en-US" sz="1400" i="1" dirty="0" err="1"/>
              <a:t>Tegra</a:t>
            </a:r>
            <a:r>
              <a:rPr lang="en-US" sz="1400" i="1" dirty="0"/>
              <a:t> 2 offers the fastest performance for what’s currently available on the market</a:t>
            </a:r>
            <a:r>
              <a:rPr lang="en-US" sz="1400" i="1" dirty="0" smtClean="0"/>
              <a:t>.</a:t>
            </a:r>
            <a:r>
              <a:rPr lang="pl-PL" sz="1400" i="1" dirty="0" smtClean="0"/>
              <a:t>”</a:t>
            </a:r>
            <a:endParaRPr lang="pl-PL" sz="1400" i="1" dirty="0"/>
          </a:p>
        </p:txBody>
      </p:sp>
    </p:spTree>
    <p:extLst>
      <p:ext uri="{BB962C8B-B14F-4D97-AF65-F5344CB8AC3E}">
        <p14:creationId xmlns:p14="http://schemas.microsoft.com/office/powerpoint/2010/main" val="1665600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44" y="1420380"/>
            <a:ext cx="11901055" cy="49359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400" dirty="0" smtClean="0"/>
              <a:t>Sukces nie tyle przez wydajność (wysoka ale nie rewelacyjna) o ile marketing.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 smtClean="0"/>
              <a:t>Największy sukces – stworzenie </a:t>
            </a:r>
            <a:r>
              <a:rPr lang="pl-PL" sz="2400" dirty="0" err="1" smtClean="0"/>
              <a:t>Tegra</a:t>
            </a:r>
            <a:r>
              <a:rPr lang="pl-PL" sz="2400" dirty="0"/>
              <a:t> Zone </a:t>
            </a:r>
            <a:r>
              <a:rPr lang="pl-PL" sz="2400" dirty="0" smtClean="0"/>
              <a:t>- oprogramowania </a:t>
            </a:r>
            <a:r>
              <a:rPr lang="pl-PL" sz="2400" dirty="0"/>
              <a:t>najlepiej zoptymalizowanego pod kątem układu </a:t>
            </a:r>
            <a:r>
              <a:rPr lang="pl-PL" sz="2400" dirty="0" err="1" smtClean="0"/>
              <a:t>Tegra</a:t>
            </a:r>
            <a:r>
              <a:rPr lang="pl-PL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 smtClean="0"/>
              <a:t>Przykładowa gra </a:t>
            </a:r>
            <a:r>
              <a:rPr lang="pl-PL" sz="2400" dirty="0" smtClean="0"/>
              <a:t>przystosowana </a:t>
            </a:r>
            <a:r>
              <a:rPr lang="pl-PL" sz="2400" dirty="0" smtClean="0"/>
              <a:t>pod </a:t>
            </a:r>
            <a:r>
              <a:rPr lang="pl-PL" sz="2400" dirty="0" err="1" smtClean="0"/>
              <a:t>Tegra</a:t>
            </a:r>
            <a:r>
              <a:rPr lang="pl-PL" sz="2400" dirty="0"/>
              <a:t> </a:t>
            </a:r>
            <a:r>
              <a:rPr lang="pl-PL" sz="2400" dirty="0" smtClean="0"/>
              <a:t>2 – </a:t>
            </a:r>
            <a:r>
              <a:rPr lang="pl-PL" sz="2400" i="1" dirty="0" err="1" smtClean="0"/>
              <a:t>Shadowgun</a:t>
            </a:r>
            <a:r>
              <a:rPr lang="pl-PL" sz="2400" i="1" dirty="0" smtClean="0"/>
              <a:t> (obecnie również odświeżona wersja dla </a:t>
            </a:r>
            <a:r>
              <a:rPr lang="pl-PL" sz="2400" i="1" dirty="0" err="1" smtClean="0"/>
              <a:t>Tegra</a:t>
            </a:r>
            <a:r>
              <a:rPr lang="pl-PL" sz="2400" i="1" dirty="0" smtClean="0"/>
              <a:t> </a:t>
            </a:r>
            <a:r>
              <a:rPr lang="pl-PL" sz="2400" i="1" dirty="0"/>
              <a:t>3) </a:t>
            </a:r>
            <a:r>
              <a:rPr lang="pl-PL" sz="1600" i="1" dirty="0">
                <a:hlinkClick r:id="rId3"/>
              </a:rPr>
              <a:t>https://</a:t>
            </a:r>
            <a:r>
              <a:rPr lang="pl-PL" sz="1600" i="1" dirty="0" smtClean="0">
                <a:hlinkClick r:id="rId3"/>
              </a:rPr>
              <a:t>www.youtube.com/watch?v=sjHpFeAMrtg</a:t>
            </a:r>
            <a:endParaRPr lang="pl-PL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7</a:t>
            </a:fld>
            <a:endParaRPr lang="pl-PL"/>
          </a:p>
        </p:txBody>
      </p:sp>
      <p:sp>
        <p:nvSpPr>
          <p:cNvPr id="5" name="Rectangle 4"/>
          <p:cNvSpPr/>
          <p:nvPr/>
        </p:nvSpPr>
        <p:spPr>
          <a:xfrm>
            <a:off x="0" y="-4690"/>
            <a:ext cx="1219200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I. Historia układu </a:t>
            </a:r>
            <a:r>
              <a:rPr lang="pl-PL" sz="4400" dirty="0" err="1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Tegra</a:t>
            </a:r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pl-PL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Druga generacja – Sukces marketingowy</a:t>
            </a:r>
            <a:endParaRPr lang="pl-PL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82" y="3754820"/>
            <a:ext cx="5308455" cy="2966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365" y="3757498"/>
            <a:ext cx="5380325" cy="296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74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51" y="1368425"/>
            <a:ext cx="8405604" cy="5209020"/>
          </a:xfrm>
        </p:spPr>
        <p:txBody>
          <a:bodyPr>
            <a:normAutofit/>
          </a:bodyPr>
          <a:lstStyle/>
          <a:p>
            <a:r>
              <a:rPr lang="pl-PL" sz="2400" dirty="0"/>
              <a:t>Cztery rdzenie oraz piąty rdzeń pozwalający oszczędzać energię akumulatora. </a:t>
            </a:r>
            <a:r>
              <a:rPr lang="pl-PL" sz="2400" dirty="0" smtClean="0"/>
              <a:t>Zastosowaniem </a:t>
            </a:r>
            <a:r>
              <a:rPr lang="pl-PL" sz="2400" dirty="0"/>
              <a:t>technologii symetrycznego przetwarzania wielowątkowego, </a:t>
            </a:r>
            <a:r>
              <a:rPr lang="pl-PL" sz="2400" i="1" dirty="0" err="1" smtClean="0"/>
              <a:t>Variable</a:t>
            </a:r>
            <a:r>
              <a:rPr lang="pl-PL" sz="2400" i="1" dirty="0" smtClean="0"/>
              <a:t> </a:t>
            </a:r>
            <a:r>
              <a:rPr lang="pl-PL" sz="2400" i="1" dirty="0"/>
              <a:t>SMP</a:t>
            </a:r>
            <a:r>
              <a:rPr lang="pl-PL" sz="2400" i="1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8</a:t>
            </a:fld>
            <a:endParaRPr lang="pl-PL"/>
          </a:p>
        </p:txBody>
      </p:sp>
      <p:sp>
        <p:nvSpPr>
          <p:cNvPr id="5" name="Rectangle 4"/>
          <p:cNvSpPr/>
          <p:nvPr/>
        </p:nvSpPr>
        <p:spPr>
          <a:xfrm>
            <a:off x="0" y="-4690"/>
            <a:ext cx="1219200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pl-PL" sz="4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II</a:t>
            </a:r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. Teraźniejszość i bliska przyszłości </a:t>
            </a:r>
            <a:b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pl-PL" sz="3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Tegra</a:t>
            </a: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3 Najważniejsze cechy – Architektura 4+1</a:t>
            </a:r>
            <a:endParaRPr lang="pl-PL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05864">
            <a:off x="9386664" y="1125537"/>
            <a:ext cx="2466975" cy="1400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03" y="3170529"/>
            <a:ext cx="4112899" cy="3626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554" y="3174520"/>
            <a:ext cx="4813304" cy="36221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0383" y="2402670"/>
            <a:ext cx="2982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hlinkClick r:id="rId6"/>
              </a:rPr>
              <a:t>http://</a:t>
            </a:r>
            <a:r>
              <a:rPr lang="pl-PL" dirty="0" smtClean="0">
                <a:hlinkClick r:id="rId6"/>
              </a:rPr>
              <a:t>youtu.be/R1qKdBX4-jc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5751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45" y="1690688"/>
            <a:ext cx="10515600" cy="4351338"/>
          </a:xfrm>
        </p:spPr>
        <p:txBody>
          <a:bodyPr/>
          <a:lstStyle/>
          <a:p>
            <a:r>
              <a:rPr lang="pl-PL" sz="2400" dirty="0"/>
              <a:t>NVIDIA </a:t>
            </a:r>
            <a:r>
              <a:rPr lang="pl-PL" sz="2400" dirty="0" err="1"/>
              <a:t>DirectTouch</a:t>
            </a:r>
            <a:r>
              <a:rPr lang="pl-PL" sz="2400" dirty="0"/>
              <a:t> przeniesienie części procesów związanych z dotykiem na procesor </a:t>
            </a:r>
            <a:r>
              <a:rPr lang="pl-PL" sz="2400" dirty="0" err="1"/>
              <a:t>Tegra</a:t>
            </a:r>
            <a:r>
              <a:rPr lang="pl-PL" sz="2400" dirty="0"/>
              <a:t> 3. Krótszy czas reakcji, mniejszy pobór mocy</a:t>
            </a:r>
          </a:p>
          <a:p>
            <a:r>
              <a:rPr lang="pl-PL" sz="2400" dirty="0"/>
              <a:t>Możliwość gry w stereoskopowym trybie 3D – wykorzystanie NVIDIA 3D </a:t>
            </a:r>
            <a:r>
              <a:rPr lang="pl-PL" sz="2400" dirty="0" err="1"/>
              <a:t>Vision</a:t>
            </a:r>
            <a:r>
              <a:rPr lang="pl-PL" sz="2400" dirty="0"/>
              <a:t>.</a:t>
            </a:r>
          </a:p>
          <a:p>
            <a:r>
              <a:rPr lang="pl-PL" sz="2400" dirty="0"/>
              <a:t>Technologia wyświetlania NVIDIA PRISM – PRISM (lub </a:t>
            </a:r>
            <a:r>
              <a:rPr lang="pl-PL" sz="2400" dirty="0" err="1"/>
              <a:t>Pixel</a:t>
            </a:r>
            <a:r>
              <a:rPr lang="pl-PL" sz="2400" dirty="0"/>
              <a:t> Rendering </a:t>
            </a:r>
            <a:r>
              <a:rPr lang="pl-PL" sz="2400" dirty="0" err="1"/>
              <a:t>Intensity</a:t>
            </a:r>
            <a:r>
              <a:rPr lang="pl-PL" sz="2400" dirty="0"/>
              <a:t> and </a:t>
            </a:r>
            <a:r>
              <a:rPr lang="pl-PL" sz="2400" dirty="0" err="1"/>
              <a:t>Saturation</a:t>
            </a:r>
            <a:r>
              <a:rPr lang="pl-PL" sz="2400" dirty="0"/>
              <a:t> Management) – lepsza jakoś/mniejszy pobór energii</a:t>
            </a:r>
          </a:p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D-6FDD-4874-B84A-B477A0011AB8}" type="slidenum">
              <a:rPr lang="pl-PL" smtClean="0"/>
              <a:t>9</a:t>
            </a:fld>
            <a:endParaRPr lang="pl-PL"/>
          </a:p>
        </p:txBody>
      </p:sp>
      <p:sp>
        <p:nvSpPr>
          <p:cNvPr id="5" name="Rectangle 4"/>
          <p:cNvSpPr/>
          <p:nvPr/>
        </p:nvSpPr>
        <p:spPr>
          <a:xfrm>
            <a:off x="0" y="-4690"/>
            <a:ext cx="12192000" cy="125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pl-PL" sz="440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II</a:t>
            </a:r>
            <a: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. Teraźniejszość i bliska przyszłości </a:t>
            </a:r>
            <a:br>
              <a:rPr lang="pl-PL" sz="44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pl-PL" sz="3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Tegra</a:t>
            </a: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 Najważniejsze cechy – </a:t>
            </a:r>
            <a:r>
              <a:rPr lang="pl-PL" sz="3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DirectTouch</a:t>
            </a: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3D </a:t>
            </a:r>
            <a:r>
              <a:rPr lang="pl-PL" sz="3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Vision</a:t>
            </a:r>
            <a:r>
              <a:rPr lang="pl-PL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PRISM</a:t>
            </a:r>
            <a:endParaRPr lang="pl-PL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4" y="3926596"/>
            <a:ext cx="4980710" cy="26123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85510" y="4158734"/>
            <a:ext cx="5426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hlinkClick r:id="rId4"/>
              </a:rPr>
              <a:t>www.youtube.com/watch?v=DehlRJZPsDY</a:t>
            </a:r>
            <a:r>
              <a:rPr lang="pl-PL" dirty="0" smtClean="0"/>
              <a:t> - </a:t>
            </a:r>
            <a:r>
              <a:rPr lang="pl-PL" dirty="0" err="1" smtClean="0"/>
              <a:t>DirectTouch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457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829</Words>
  <Application>Microsoft Office PowerPoint</Application>
  <PresentationFormat>Widescreen</PresentationFormat>
  <Paragraphs>133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Segoe UI Semibold</vt:lpstr>
      <vt:lpstr>Wingdings</vt:lpstr>
      <vt:lpstr>Office Theme</vt:lpstr>
      <vt:lpstr> NVIDIA PhysX dla systemu Android (NVIDIA Tegra) </vt:lpstr>
      <vt:lpstr>Układ prezentacji </vt:lpstr>
      <vt:lpstr> I. Historia układu Tegra  Czym jest Tegra? Pierwsza generacja – luty 2008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Tegra 3 (HTC One X) vs. Qualcomm Snapdragon S4 (HTC One S)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NVIDIA PhysX dla systemu Android (NVIDIA Tegra)</dc:title>
  <dc:creator>Tomasz Ludwiczak</dc:creator>
  <cp:lastModifiedBy>Tomasz Ludwiczak</cp:lastModifiedBy>
  <cp:revision>56</cp:revision>
  <dcterms:created xsi:type="dcterms:W3CDTF">2013-05-12T20:07:27Z</dcterms:created>
  <dcterms:modified xsi:type="dcterms:W3CDTF">2013-05-27T17:16:59Z</dcterms:modified>
</cp:coreProperties>
</file>