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8.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9.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0.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1.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2.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3.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4.xml" ContentType="application/vnd.openxmlformats-officedocument.theme+xml"/>
  <Override PartName="/ppt/theme/themeOverride1.xml" ContentType="application/vnd.openxmlformats-officedocument.themeOverrid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5.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6.xml" ContentType="application/vnd.openxmlformats-officedocument.theme+xml"/>
  <Override PartName="/ppt/theme/themeOverride2.xml" ContentType="application/vnd.openxmlformats-officedocument.themeOverrid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7.xml" ContentType="application/vnd.openxmlformats-officedocument.theme+xml"/>
  <Override PartName="/ppt/theme/themeOverride3.xml" ContentType="application/vnd.openxmlformats-officedocument.themeOverrid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8.xml" ContentType="application/vnd.openxmlformats-officedocument.theme+xml"/>
  <Override PartName="/ppt/theme/themeOverride4.xml" ContentType="application/vnd.openxmlformats-officedocument.themeOverrid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 id="2147483791" r:id="rId2"/>
    <p:sldMasterId id="2147483794" r:id="rId3"/>
    <p:sldMasterId id="2147483847" r:id="rId4"/>
    <p:sldMasterId id="2147483964" r:id="rId5"/>
    <p:sldMasterId id="2147483980" r:id="rId6"/>
    <p:sldMasterId id="2147483992" r:id="rId7"/>
    <p:sldMasterId id="2147484004" r:id="rId8"/>
    <p:sldMasterId id="2147484017" r:id="rId9"/>
    <p:sldMasterId id="2147484045" r:id="rId10"/>
    <p:sldMasterId id="2147484060" r:id="rId11"/>
    <p:sldMasterId id="2147484075" r:id="rId12"/>
    <p:sldMasterId id="2147484089" r:id="rId13"/>
    <p:sldMasterId id="2147484113" r:id="rId14"/>
    <p:sldMasterId id="2147484125" r:id="rId15"/>
    <p:sldMasterId id="2147484139" r:id="rId16"/>
    <p:sldMasterId id="2147484151" r:id="rId17"/>
    <p:sldMasterId id="2147484175" r:id="rId18"/>
    <p:sldMasterId id="2147484187" r:id="rId19"/>
  </p:sldMasterIdLst>
  <p:notesMasterIdLst>
    <p:notesMasterId r:id="rId94"/>
  </p:notesMasterIdLst>
  <p:handoutMasterIdLst>
    <p:handoutMasterId r:id="rId95"/>
  </p:handoutMasterIdLst>
  <p:sldIdLst>
    <p:sldId id="256" r:id="rId20"/>
    <p:sldId id="735" r:id="rId21"/>
    <p:sldId id="757" r:id="rId22"/>
    <p:sldId id="759" r:id="rId23"/>
    <p:sldId id="771" r:id="rId24"/>
    <p:sldId id="772" r:id="rId25"/>
    <p:sldId id="773" r:id="rId26"/>
    <p:sldId id="774" r:id="rId27"/>
    <p:sldId id="775" r:id="rId28"/>
    <p:sldId id="761" r:id="rId29"/>
    <p:sldId id="776" r:id="rId30"/>
    <p:sldId id="762" r:id="rId31"/>
    <p:sldId id="738" r:id="rId32"/>
    <p:sldId id="751" r:id="rId33"/>
    <p:sldId id="766" r:id="rId34"/>
    <p:sldId id="767" r:id="rId35"/>
    <p:sldId id="748" r:id="rId36"/>
    <p:sldId id="743" r:id="rId37"/>
    <p:sldId id="793" r:id="rId38"/>
    <p:sldId id="737" r:id="rId39"/>
    <p:sldId id="750" r:id="rId40"/>
    <p:sldId id="749" r:id="rId41"/>
    <p:sldId id="739" r:id="rId42"/>
    <p:sldId id="741" r:id="rId43"/>
    <p:sldId id="742" r:id="rId44"/>
    <p:sldId id="744" r:id="rId45"/>
    <p:sldId id="747" r:id="rId46"/>
    <p:sldId id="792" r:id="rId47"/>
    <p:sldId id="765" r:id="rId48"/>
    <p:sldId id="794" r:id="rId49"/>
    <p:sldId id="785" r:id="rId50"/>
    <p:sldId id="786" r:id="rId51"/>
    <p:sldId id="783" r:id="rId52"/>
    <p:sldId id="788" r:id="rId53"/>
    <p:sldId id="781" r:id="rId54"/>
    <p:sldId id="782" r:id="rId55"/>
    <p:sldId id="789" r:id="rId56"/>
    <p:sldId id="780" r:id="rId57"/>
    <p:sldId id="779" r:id="rId58"/>
    <p:sldId id="764" r:id="rId59"/>
    <p:sldId id="754" r:id="rId60"/>
    <p:sldId id="755" r:id="rId61"/>
    <p:sldId id="678" r:id="rId62"/>
    <p:sldId id="702" r:id="rId63"/>
    <p:sldId id="716" r:id="rId64"/>
    <p:sldId id="689" r:id="rId65"/>
    <p:sldId id="686" r:id="rId66"/>
    <p:sldId id="681" r:id="rId67"/>
    <p:sldId id="674" r:id="rId68"/>
    <p:sldId id="675" r:id="rId69"/>
    <p:sldId id="732" r:id="rId70"/>
    <p:sldId id="728" r:id="rId71"/>
    <p:sldId id="623" r:id="rId72"/>
    <p:sldId id="631" r:id="rId73"/>
    <p:sldId id="704" r:id="rId74"/>
    <p:sldId id="693" r:id="rId75"/>
    <p:sldId id="683" r:id="rId76"/>
    <p:sldId id="634" r:id="rId77"/>
    <p:sldId id="635" r:id="rId78"/>
    <p:sldId id="694" r:id="rId79"/>
    <p:sldId id="720" r:id="rId80"/>
    <p:sldId id="707" r:id="rId81"/>
    <p:sldId id="708" r:id="rId82"/>
    <p:sldId id="709" r:id="rId83"/>
    <p:sldId id="710" r:id="rId84"/>
    <p:sldId id="680" r:id="rId85"/>
    <p:sldId id="734" r:id="rId86"/>
    <p:sldId id="733" r:id="rId87"/>
    <p:sldId id="746" r:id="rId88"/>
    <p:sldId id="778" r:id="rId89"/>
    <p:sldId id="670" r:id="rId90"/>
    <p:sldId id="671" r:id="rId91"/>
    <p:sldId id="769" r:id="rId92"/>
    <p:sldId id="777" r:id="rId93"/>
  </p:sldIdLst>
  <p:sldSz cx="9144000" cy="6858000" type="screen4x3"/>
  <p:notesSz cx="6726238" cy="9713913"/>
  <p:defaultTextStyle>
    <a:defPPr>
      <a:defRPr lang="en-US"/>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336600"/>
    <a:srgbClr val="FFFF00"/>
    <a:srgbClr val="006600"/>
    <a:srgbClr val="FFFFFF"/>
    <a:srgbClr val="CCFFFF"/>
    <a:srgbClr val="000066"/>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124" autoAdjust="0"/>
    <p:restoredTop sz="90726" autoAdjust="0"/>
  </p:normalViewPr>
  <p:slideViewPr>
    <p:cSldViewPr snapToGrid="0">
      <p:cViewPr varScale="1">
        <p:scale>
          <a:sx n="47" d="100"/>
          <a:sy n="47" d="100"/>
        </p:scale>
        <p:origin x="-1334" y="-77"/>
      </p:cViewPr>
      <p:guideLst>
        <p:guide orient="horz" pos="2160"/>
        <p:guide pos="2880"/>
      </p:guideLst>
    </p:cSldViewPr>
  </p:slideViewPr>
  <p:outlineViewPr>
    <p:cViewPr>
      <p:scale>
        <a:sx n="33" d="100"/>
        <a:sy n="33" d="100"/>
      </p:scale>
      <p:origin x="0" y="20789"/>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Lst>
  </p:outlineViewPr>
  <p:notesTextViewPr>
    <p:cViewPr>
      <p:scale>
        <a:sx n="100" d="100"/>
        <a:sy n="100" d="100"/>
      </p:scale>
      <p:origin x="0" y="0"/>
    </p:cViewPr>
  </p:notesTextViewPr>
  <p:sorterViewPr>
    <p:cViewPr>
      <p:scale>
        <a:sx n="70" d="100"/>
        <a:sy n="70" d="100"/>
      </p:scale>
      <p:origin x="0" y="0"/>
    </p:cViewPr>
  </p:sorterViewPr>
  <p:notesViewPr>
    <p:cSldViewPr snapToGrid="0">
      <p:cViewPr varScale="1">
        <p:scale>
          <a:sx n="46" d="100"/>
          <a:sy n="46" d="100"/>
        </p:scale>
        <p:origin x="-2318" y="-86"/>
      </p:cViewPr>
      <p:guideLst>
        <p:guide orient="horz" pos="3059"/>
        <p:guide pos="211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slide" Target="slides/slide44.xml"/><Relationship Id="rId68" Type="http://schemas.openxmlformats.org/officeDocument/2006/relationships/slide" Target="slides/slide49.xml"/><Relationship Id="rId76" Type="http://schemas.openxmlformats.org/officeDocument/2006/relationships/slide" Target="slides/slide57.xml"/><Relationship Id="rId84" Type="http://schemas.openxmlformats.org/officeDocument/2006/relationships/slide" Target="slides/slide65.xml"/><Relationship Id="rId89" Type="http://schemas.openxmlformats.org/officeDocument/2006/relationships/slide" Target="slides/slide70.xml"/><Relationship Id="rId97"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2.xml"/><Relationship Id="rId92" Type="http://schemas.openxmlformats.org/officeDocument/2006/relationships/slide" Target="slides/slide73.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slide" Target="slides/slide47.xml"/><Relationship Id="rId74" Type="http://schemas.openxmlformats.org/officeDocument/2006/relationships/slide" Target="slides/slide55.xml"/><Relationship Id="rId79" Type="http://schemas.openxmlformats.org/officeDocument/2006/relationships/slide" Target="slides/slide60.xml"/><Relationship Id="rId87" Type="http://schemas.openxmlformats.org/officeDocument/2006/relationships/slide" Target="slides/slide68.xml"/><Relationship Id="rId5" Type="http://schemas.openxmlformats.org/officeDocument/2006/relationships/slideMaster" Target="slideMasters/slideMaster5.xml"/><Relationship Id="rId61" Type="http://schemas.openxmlformats.org/officeDocument/2006/relationships/slide" Target="slides/slide42.xml"/><Relationship Id="rId82" Type="http://schemas.openxmlformats.org/officeDocument/2006/relationships/slide" Target="slides/slide63.xml"/><Relationship Id="rId90" Type="http://schemas.openxmlformats.org/officeDocument/2006/relationships/slide" Target="slides/slide71.xml"/><Relationship Id="rId95" Type="http://schemas.openxmlformats.org/officeDocument/2006/relationships/handoutMaster" Target="handoutMasters/handoutMaster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slide" Target="slides/slide50.xml"/><Relationship Id="rId77" Type="http://schemas.openxmlformats.org/officeDocument/2006/relationships/slide" Target="slides/slide58.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slide" Target="slides/slide53.xml"/><Relationship Id="rId80" Type="http://schemas.openxmlformats.org/officeDocument/2006/relationships/slide" Target="slides/slide61.xml"/><Relationship Id="rId85" Type="http://schemas.openxmlformats.org/officeDocument/2006/relationships/slide" Target="slides/slide66.xml"/><Relationship Id="rId93" Type="http://schemas.openxmlformats.org/officeDocument/2006/relationships/slide" Target="slides/slide74.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slide" Target="slides/slide56.xml"/><Relationship Id="rId83" Type="http://schemas.openxmlformats.org/officeDocument/2006/relationships/slide" Target="slides/slide64.xml"/><Relationship Id="rId88" Type="http://schemas.openxmlformats.org/officeDocument/2006/relationships/slide" Target="slides/slide69.xml"/><Relationship Id="rId91" Type="http://schemas.openxmlformats.org/officeDocument/2006/relationships/slide" Target="slides/slide72.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slide" Target="slides/slide54.xml"/><Relationship Id="rId78" Type="http://schemas.openxmlformats.org/officeDocument/2006/relationships/slide" Target="slides/slide59.xml"/><Relationship Id="rId81" Type="http://schemas.openxmlformats.org/officeDocument/2006/relationships/slide" Target="slides/slide62.xml"/><Relationship Id="rId86" Type="http://schemas.openxmlformats.org/officeDocument/2006/relationships/slide" Target="slides/slide67.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0.xml"/></Relationships>
</file>

<file path=ppt/_rels/viewProps.xml.rels><?xml version="1.0" encoding="UTF-8" standalone="yes"?>
<Relationships xmlns="http://schemas.openxmlformats.org/package/2006/relationships"><Relationship Id="rId8" Type="http://schemas.openxmlformats.org/officeDocument/2006/relationships/slide" Target="slides/slide28.xml"/><Relationship Id="rId13" Type="http://schemas.openxmlformats.org/officeDocument/2006/relationships/slide" Target="slides/slide34.xml"/><Relationship Id="rId18" Type="http://schemas.openxmlformats.org/officeDocument/2006/relationships/slide" Target="slides/slide39.xml"/><Relationship Id="rId3" Type="http://schemas.openxmlformats.org/officeDocument/2006/relationships/slide" Target="slides/slide7.xml"/><Relationship Id="rId7" Type="http://schemas.openxmlformats.org/officeDocument/2006/relationships/slide" Target="slides/slide19.xml"/><Relationship Id="rId12" Type="http://schemas.openxmlformats.org/officeDocument/2006/relationships/slide" Target="slides/slide33.xml"/><Relationship Id="rId17" Type="http://schemas.openxmlformats.org/officeDocument/2006/relationships/slide" Target="slides/slide38.xml"/><Relationship Id="rId2" Type="http://schemas.openxmlformats.org/officeDocument/2006/relationships/slide" Target="slides/slide6.xml"/><Relationship Id="rId16" Type="http://schemas.openxmlformats.org/officeDocument/2006/relationships/slide" Target="slides/slide37.xml"/><Relationship Id="rId1" Type="http://schemas.openxmlformats.org/officeDocument/2006/relationships/slide" Target="slides/slide5.xml"/><Relationship Id="rId6" Type="http://schemas.openxmlformats.org/officeDocument/2006/relationships/slide" Target="slides/slide11.xml"/><Relationship Id="rId11" Type="http://schemas.openxmlformats.org/officeDocument/2006/relationships/slide" Target="slides/slide32.xml"/><Relationship Id="rId5" Type="http://schemas.openxmlformats.org/officeDocument/2006/relationships/slide" Target="slides/slide9.xml"/><Relationship Id="rId15" Type="http://schemas.openxmlformats.org/officeDocument/2006/relationships/slide" Target="slides/slide36.xml"/><Relationship Id="rId10" Type="http://schemas.openxmlformats.org/officeDocument/2006/relationships/slide" Target="slides/slide31.xml"/><Relationship Id="rId4" Type="http://schemas.openxmlformats.org/officeDocument/2006/relationships/slide" Target="slides/slide8.xml"/><Relationship Id="rId9" Type="http://schemas.openxmlformats.org/officeDocument/2006/relationships/slide" Target="slides/slide30.xml"/><Relationship Id="rId14" Type="http://schemas.openxmlformats.org/officeDocument/2006/relationships/slide" Target="slides/slide3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image" Target="../media/image83.png"/><Relationship Id="rId4" Type="http://schemas.openxmlformats.org/officeDocument/2006/relationships/image" Target="../media/image8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14650" cy="485775"/>
          </a:xfrm>
          <a:prstGeom prst="rect">
            <a:avLst/>
          </a:prstGeom>
          <a:noFill/>
          <a:ln w="9525">
            <a:noFill/>
            <a:miter lim="800000"/>
            <a:headEnd/>
            <a:tailEnd/>
          </a:ln>
          <a:effectLst/>
        </p:spPr>
        <p:txBody>
          <a:bodyPr vert="horz" wrap="square" lIns="90140" tIns="45070" rIns="90140" bIns="45070" numCol="1" anchor="t" anchorCtr="0" compatLnSpc="1">
            <a:prstTxWarp prst="textNoShape">
              <a:avLst/>
            </a:prstTxWarp>
          </a:bodyPr>
          <a:lstStyle>
            <a:lvl1pPr algn="l" defTabSz="901700" eaLnBrk="0" hangingPunct="0">
              <a:defRPr sz="1200">
                <a:effectLst>
                  <a:outerShdw blurRad="38100" dist="38100" dir="2700000" algn="tl">
                    <a:srgbClr val="C0C0C0"/>
                  </a:outerShdw>
                </a:effectLst>
                <a:latin typeface="Arial Unicode MS" pitchFamily="34" charset="-128"/>
                <a:cs typeface="+mn-cs"/>
              </a:defRPr>
            </a:lvl1pPr>
          </a:lstStyle>
          <a:p>
            <a:pPr>
              <a:defRPr/>
            </a:pPr>
            <a:endParaRPr lang="en-US"/>
          </a:p>
        </p:txBody>
      </p:sp>
      <p:sp>
        <p:nvSpPr>
          <p:cNvPr id="8195" name="Rectangle 3"/>
          <p:cNvSpPr>
            <a:spLocks noGrp="1" noChangeArrowheads="1"/>
          </p:cNvSpPr>
          <p:nvPr>
            <p:ph type="dt" sz="quarter" idx="1"/>
          </p:nvPr>
        </p:nvSpPr>
        <p:spPr bwMode="auto">
          <a:xfrm>
            <a:off x="3811588" y="0"/>
            <a:ext cx="2914650" cy="485775"/>
          </a:xfrm>
          <a:prstGeom prst="rect">
            <a:avLst/>
          </a:prstGeom>
          <a:noFill/>
          <a:ln w="9525">
            <a:noFill/>
            <a:miter lim="800000"/>
            <a:headEnd/>
            <a:tailEnd/>
          </a:ln>
          <a:effectLst/>
        </p:spPr>
        <p:txBody>
          <a:bodyPr vert="horz" wrap="square" lIns="90140" tIns="45070" rIns="90140" bIns="45070" numCol="1" anchor="t" anchorCtr="0" compatLnSpc="1">
            <a:prstTxWarp prst="textNoShape">
              <a:avLst/>
            </a:prstTxWarp>
          </a:bodyPr>
          <a:lstStyle>
            <a:lvl1pPr algn="r" defTabSz="901700" eaLnBrk="0" hangingPunct="0">
              <a:defRPr sz="1200">
                <a:effectLst>
                  <a:outerShdw blurRad="38100" dist="38100" dir="2700000" algn="tl">
                    <a:srgbClr val="C0C0C0"/>
                  </a:outerShdw>
                </a:effectLst>
                <a:latin typeface="Arial Unicode MS" pitchFamily="34" charset="-128"/>
                <a:cs typeface="+mn-cs"/>
              </a:defRPr>
            </a:lvl1pPr>
          </a:lstStyle>
          <a:p>
            <a:pPr>
              <a:defRPr/>
            </a:pPr>
            <a:endParaRPr lang="en-US"/>
          </a:p>
        </p:txBody>
      </p:sp>
      <p:sp>
        <p:nvSpPr>
          <p:cNvPr id="8196" name="Rectangle 4"/>
          <p:cNvSpPr>
            <a:spLocks noGrp="1" noChangeArrowheads="1"/>
          </p:cNvSpPr>
          <p:nvPr>
            <p:ph type="ftr" sz="quarter" idx="2"/>
          </p:nvPr>
        </p:nvSpPr>
        <p:spPr bwMode="auto">
          <a:xfrm>
            <a:off x="0" y="9228138"/>
            <a:ext cx="2914650" cy="485775"/>
          </a:xfrm>
          <a:prstGeom prst="rect">
            <a:avLst/>
          </a:prstGeom>
          <a:noFill/>
          <a:ln w="9525">
            <a:noFill/>
            <a:miter lim="800000"/>
            <a:headEnd/>
            <a:tailEnd/>
          </a:ln>
          <a:effectLst/>
        </p:spPr>
        <p:txBody>
          <a:bodyPr vert="horz" wrap="square" lIns="90140" tIns="45070" rIns="90140" bIns="45070" numCol="1" anchor="b" anchorCtr="0" compatLnSpc="1">
            <a:prstTxWarp prst="textNoShape">
              <a:avLst/>
            </a:prstTxWarp>
          </a:bodyPr>
          <a:lstStyle>
            <a:lvl1pPr algn="l" defTabSz="901700" eaLnBrk="0" hangingPunct="0">
              <a:defRPr sz="1200">
                <a:effectLst>
                  <a:outerShdw blurRad="38100" dist="38100" dir="2700000" algn="tl">
                    <a:srgbClr val="C0C0C0"/>
                  </a:outerShdw>
                </a:effectLst>
                <a:latin typeface="Arial Unicode MS" pitchFamily="34" charset="-128"/>
                <a:cs typeface="+mn-cs"/>
              </a:defRPr>
            </a:lvl1pPr>
          </a:lstStyle>
          <a:p>
            <a:pPr>
              <a:defRPr/>
            </a:pPr>
            <a:r>
              <a:rPr lang="en-US"/>
              <a:t>(c) 1999. Tralvex Yeap. All Rights Reserved</a:t>
            </a:r>
          </a:p>
        </p:txBody>
      </p:sp>
      <p:sp>
        <p:nvSpPr>
          <p:cNvPr id="8197" name="Rectangle 5"/>
          <p:cNvSpPr>
            <a:spLocks noGrp="1" noChangeArrowheads="1"/>
          </p:cNvSpPr>
          <p:nvPr>
            <p:ph type="sldNum" sz="quarter" idx="3"/>
          </p:nvPr>
        </p:nvSpPr>
        <p:spPr bwMode="auto">
          <a:xfrm>
            <a:off x="3811588" y="9228138"/>
            <a:ext cx="2914650" cy="485775"/>
          </a:xfrm>
          <a:prstGeom prst="rect">
            <a:avLst/>
          </a:prstGeom>
          <a:noFill/>
          <a:ln w="9525">
            <a:noFill/>
            <a:miter lim="800000"/>
            <a:headEnd/>
            <a:tailEnd/>
          </a:ln>
          <a:effectLst/>
        </p:spPr>
        <p:txBody>
          <a:bodyPr vert="horz" wrap="square" lIns="90140" tIns="45070" rIns="90140" bIns="45070" numCol="1" anchor="b" anchorCtr="0" compatLnSpc="1">
            <a:prstTxWarp prst="textNoShape">
              <a:avLst/>
            </a:prstTxWarp>
          </a:bodyPr>
          <a:lstStyle>
            <a:lvl1pPr algn="r" defTabSz="901700" eaLnBrk="0" hangingPunct="0">
              <a:defRPr sz="1200">
                <a:effectLst>
                  <a:outerShdw blurRad="38100" dist="38100" dir="2700000" algn="tl">
                    <a:srgbClr val="C0C0C0"/>
                  </a:outerShdw>
                </a:effectLst>
                <a:latin typeface="Arial Unicode MS" pitchFamily="34" charset="-128"/>
                <a:cs typeface="+mn-cs"/>
              </a:defRPr>
            </a:lvl1pPr>
          </a:lstStyle>
          <a:p>
            <a:pPr>
              <a:defRPr/>
            </a:pPr>
            <a:fld id="{41B95111-EAB7-4720-BE86-8618EB3F89DC}" type="slidenum">
              <a:rPr lang="en-US"/>
              <a:pPr>
                <a:defRPr/>
              </a:pPr>
              <a:t>‹#›</a:t>
            </a:fld>
            <a:endParaRPr lang="en-US"/>
          </a:p>
        </p:txBody>
      </p:sp>
    </p:spTree>
    <p:extLst>
      <p:ext uri="{BB962C8B-B14F-4D97-AF65-F5344CB8AC3E}">
        <p14:creationId xmlns:p14="http://schemas.microsoft.com/office/powerpoint/2010/main" val="3823010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14650" cy="485775"/>
          </a:xfrm>
          <a:prstGeom prst="rect">
            <a:avLst/>
          </a:prstGeom>
          <a:noFill/>
          <a:ln w="9525">
            <a:noFill/>
            <a:miter lim="800000"/>
            <a:headEnd/>
            <a:tailEnd/>
          </a:ln>
          <a:effectLst/>
        </p:spPr>
        <p:txBody>
          <a:bodyPr vert="horz" wrap="square" lIns="90140" tIns="45070" rIns="90140" bIns="45070" numCol="1" anchor="t" anchorCtr="0" compatLnSpc="1">
            <a:prstTxWarp prst="textNoShape">
              <a:avLst/>
            </a:prstTxWarp>
          </a:bodyPr>
          <a:lstStyle>
            <a:lvl1pPr algn="l" defTabSz="901700" eaLnBrk="0" hangingPunct="0">
              <a:defRPr sz="1200">
                <a:effectLst>
                  <a:outerShdw blurRad="38100" dist="38100" dir="2700000" algn="tl">
                    <a:srgbClr val="C0C0C0"/>
                  </a:outerShdw>
                </a:effectLst>
                <a:latin typeface="Arial Unicode MS" pitchFamily="34" charset="-128"/>
                <a:cs typeface="+mn-cs"/>
              </a:defRPr>
            </a:lvl1pPr>
          </a:lstStyle>
          <a:p>
            <a:pPr>
              <a:defRPr/>
            </a:pPr>
            <a:endParaRPr lang="en-US"/>
          </a:p>
        </p:txBody>
      </p:sp>
      <p:sp>
        <p:nvSpPr>
          <p:cNvPr id="6147" name="Rectangle 3"/>
          <p:cNvSpPr>
            <a:spLocks noGrp="1" noChangeArrowheads="1"/>
          </p:cNvSpPr>
          <p:nvPr>
            <p:ph type="dt" idx="1"/>
          </p:nvPr>
        </p:nvSpPr>
        <p:spPr bwMode="auto">
          <a:xfrm>
            <a:off x="3811588" y="0"/>
            <a:ext cx="2914650" cy="485775"/>
          </a:xfrm>
          <a:prstGeom prst="rect">
            <a:avLst/>
          </a:prstGeom>
          <a:noFill/>
          <a:ln w="9525">
            <a:noFill/>
            <a:miter lim="800000"/>
            <a:headEnd/>
            <a:tailEnd/>
          </a:ln>
          <a:effectLst/>
        </p:spPr>
        <p:txBody>
          <a:bodyPr vert="horz" wrap="square" lIns="90140" tIns="45070" rIns="90140" bIns="45070" numCol="1" anchor="t" anchorCtr="0" compatLnSpc="1">
            <a:prstTxWarp prst="textNoShape">
              <a:avLst/>
            </a:prstTxWarp>
          </a:bodyPr>
          <a:lstStyle>
            <a:lvl1pPr algn="r" defTabSz="901700" eaLnBrk="0" hangingPunct="0">
              <a:defRPr sz="1200">
                <a:effectLst>
                  <a:outerShdw blurRad="38100" dist="38100" dir="2700000" algn="tl">
                    <a:srgbClr val="C0C0C0"/>
                  </a:outerShdw>
                </a:effectLst>
                <a:latin typeface="Arial Unicode MS" pitchFamily="34" charset="-128"/>
                <a:cs typeface="+mn-cs"/>
              </a:defRPr>
            </a:lvl1pPr>
          </a:lstStyle>
          <a:p>
            <a:pPr>
              <a:defRPr/>
            </a:pPr>
            <a:endParaRPr lang="en-US"/>
          </a:p>
        </p:txBody>
      </p:sp>
      <p:sp>
        <p:nvSpPr>
          <p:cNvPr id="278532" name="Rectangle 4"/>
          <p:cNvSpPr>
            <a:spLocks noGrp="1" noRot="1" noChangeAspect="1" noChangeArrowheads="1" noTextEdit="1"/>
          </p:cNvSpPr>
          <p:nvPr>
            <p:ph type="sldImg" idx="2"/>
          </p:nvPr>
        </p:nvSpPr>
        <p:spPr bwMode="auto">
          <a:xfrm>
            <a:off x="935038" y="728663"/>
            <a:ext cx="4856162" cy="3641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895350" y="4613275"/>
            <a:ext cx="4935538" cy="4371975"/>
          </a:xfrm>
          <a:prstGeom prst="rect">
            <a:avLst/>
          </a:prstGeom>
          <a:noFill/>
          <a:ln w="9525">
            <a:noFill/>
            <a:miter lim="800000"/>
            <a:headEnd/>
            <a:tailEnd/>
          </a:ln>
          <a:effectLst/>
        </p:spPr>
        <p:txBody>
          <a:bodyPr vert="horz" wrap="square" lIns="90140" tIns="45070" rIns="90140" bIns="4507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228138"/>
            <a:ext cx="2914650" cy="485775"/>
          </a:xfrm>
          <a:prstGeom prst="rect">
            <a:avLst/>
          </a:prstGeom>
          <a:noFill/>
          <a:ln w="9525">
            <a:noFill/>
            <a:miter lim="800000"/>
            <a:headEnd/>
            <a:tailEnd/>
          </a:ln>
          <a:effectLst/>
        </p:spPr>
        <p:txBody>
          <a:bodyPr vert="horz" wrap="square" lIns="90140" tIns="45070" rIns="90140" bIns="45070" numCol="1" anchor="b" anchorCtr="0" compatLnSpc="1">
            <a:prstTxWarp prst="textNoShape">
              <a:avLst/>
            </a:prstTxWarp>
          </a:bodyPr>
          <a:lstStyle>
            <a:lvl1pPr algn="l" defTabSz="901700" eaLnBrk="0" hangingPunct="0">
              <a:defRPr sz="1200">
                <a:effectLst>
                  <a:outerShdw blurRad="38100" dist="38100" dir="2700000" algn="tl">
                    <a:srgbClr val="C0C0C0"/>
                  </a:outerShdw>
                </a:effectLst>
                <a:latin typeface="Arial Unicode MS" pitchFamily="34" charset="-128"/>
                <a:cs typeface="+mn-cs"/>
              </a:defRPr>
            </a:lvl1pPr>
          </a:lstStyle>
          <a:p>
            <a:pPr>
              <a:defRPr/>
            </a:pPr>
            <a:r>
              <a:rPr lang="en-US"/>
              <a:t>(c) 1999. Tralvex Yeap. All Rights Reserved</a:t>
            </a:r>
          </a:p>
        </p:txBody>
      </p:sp>
      <p:sp>
        <p:nvSpPr>
          <p:cNvPr id="6151" name="Rectangle 7"/>
          <p:cNvSpPr>
            <a:spLocks noGrp="1" noChangeArrowheads="1"/>
          </p:cNvSpPr>
          <p:nvPr>
            <p:ph type="sldNum" sz="quarter" idx="5"/>
          </p:nvPr>
        </p:nvSpPr>
        <p:spPr bwMode="auto">
          <a:xfrm>
            <a:off x="3811588" y="9228138"/>
            <a:ext cx="2914650" cy="485775"/>
          </a:xfrm>
          <a:prstGeom prst="rect">
            <a:avLst/>
          </a:prstGeom>
          <a:noFill/>
          <a:ln w="9525">
            <a:noFill/>
            <a:miter lim="800000"/>
            <a:headEnd/>
            <a:tailEnd/>
          </a:ln>
          <a:effectLst/>
        </p:spPr>
        <p:txBody>
          <a:bodyPr vert="horz" wrap="square" lIns="90140" tIns="45070" rIns="90140" bIns="45070" numCol="1" anchor="b" anchorCtr="0" compatLnSpc="1">
            <a:prstTxWarp prst="textNoShape">
              <a:avLst/>
            </a:prstTxWarp>
          </a:bodyPr>
          <a:lstStyle>
            <a:lvl1pPr algn="r" defTabSz="901700" eaLnBrk="0" hangingPunct="0">
              <a:defRPr sz="1200">
                <a:effectLst>
                  <a:outerShdw blurRad="38100" dist="38100" dir="2700000" algn="tl">
                    <a:srgbClr val="C0C0C0"/>
                  </a:outerShdw>
                </a:effectLst>
                <a:latin typeface="Arial Unicode MS" pitchFamily="34" charset="-128"/>
                <a:cs typeface="+mn-cs"/>
              </a:defRPr>
            </a:lvl1pPr>
          </a:lstStyle>
          <a:p>
            <a:pPr>
              <a:defRPr/>
            </a:pPr>
            <a:fld id="{7FA9C093-A3AE-4A05-B24B-270FD3EDE021}" type="slidenum">
              <a:rPr lang="en-US"/>
              <a:pPr>
                <a:defRPr/>
              </a:pPr>
              <a:t>‹#›</a:t>
            </a:fld>
            <a:endParaRPr lang="en-US"/>
          </a:p>
        </p:txBody>
      </p:sp>
    </p:spTree>
    <p:extLst>
      <p:ext uri="{BB962C8B-B14F-4D97-AF65-F5344CB8AC3E}">
        <p14:creationId xmlns:p14="http://schemas.microsoft.com/office/powerpoint/2010/main" val="19519634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Unicode MS" pitchFamily="34" charset="-128"/>
        <a:ea typeface="+mn-ea"/>
        <a:cs typeface="+mn-cs"/>
      </a:defRPr>
    </a:lvl1pPr>
    <a:lvl2pPr marL="457200" algn="l" rtl="0" eaLnBrk="0" fontAlgn="base" hangingPunct="0">
      <a:spcBef>
        <a:spcPct val="30000"/>
      </a:spcBef>
      <a:spcAft>
        <a:spcPct val="0"/>
      </a:spcAft>
      <a:defRPr kumimoji="1" sz="1200" kern="1200">
        <a:solidFill>
          <a:schemeClr val="tx1"/>
        </a:solidFill>
        <a:latin typeface="Arial Unicode MS" pitchFamily="34" charset="-128"/>
        <a:ea typeface="+mn-ea"/>
        <a:cs typeface="+mn-cs"/>
      </a:defRPr>
    </a:lvl2pPr>
    <a:lvl3pPr marL="914400" algn="l" rtl="0" eaLnBrk="0" fontAlgn="base" hangingPunct="0">
      <a:spcBef>
        <a:spcPct val="30000"/>
      </a:spcBef>
      <a:spcAft>
        <a:spcPct val="0"/>
      </a:spcAft>
      <a:defRPr kumimoji="1" sz="1200" kern="1200">
        <a:solidFill>
          <a:schemeClr val="tx1"/>
        </a:solidFill>
        <a:latin typeface="Arial Unicode MS" pitchFamily="34" charset="-128"/>
        <a:ea typeface="+mn-ea"/>
        <a:cs typeface="+mn-cs"/>
      </a:defRPr>
    </a:lvl3pPr>
    <a:lvl4pPr marL="1371600" algn="l" rtl="0" eaLnBrk="0" fontAlgn="base" hangingPunct="0">
      <a:spcBef>
        <a:spcPct val="30000"/>
      </a:spcBef>
      <a:spcAft>
        <a:spcPct val="0"/>
      </a:spcAft>
      <a:defRPr kumimoji="1" sz="1200" kern="1200">
        <a:solidFill>
          <a:schemeClr val="tx1"/>
        </a:solidFill>
        <a:latin typeface="Arial Unicode MS" pitchFamily="34" charset="-128"/>
        <a:ea typeface="+mn-ea"/>
        <a:cs typeface="+mn-cs"/>
      </a:defRPr>
    </a:lvl4pPr>
    <a:lvl5pPr marL="1828800" algn="l" rtl="0" eaLnBrk="0" fontAlgn="base" hangingPunct="0">
      <a:spcBef>
        <a:spcPct val="30000"/>
      </a:spcBef>
      <a:spcAft>
        <a:spcPct val="0"/>
      </a:spcAft>
      <a:defRPr kumimoji="1" sz="1200" kern="1200">
        <a:solidFill>
          <a:schemeClr val="tx1"/>
        </a:solidFill>
        <a:latin typeface="Arial Unicode MS"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Rot="1" noChangeAspect="1" noChangeArrowheads="1" noTextEdit="1"/>
          </p:cNvSpPr>
          <p:nvPr>
            <p:ph type="sldImg"/>
          </p:nvPr>
        </p:nvSpPr>
        <p:spPr>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fld id="{C4AC225D-EE4B-4277-8189-EA601C05FF10}" type="slidenum">
              <a:rPr lang="en-US">
                <a:solidFill>
                  <a:prstClr val="black"/>
                </a:solidFill>
                <a:latin typeface="Arial" pitchFamily="34" charset="0"/>
              </a:rPr>
              <a:pPr>
                <a:defRPr/>
              </a:pPr>
              <a:t>10</a:t>
            </a:fld>
            <a:endParaRPr lang="en-US">
              <a:solidFill>
                <a:prstClr val="black"/>
              </a:solidFill>
              <a:latin typeface="Arial" pitchFamily="34" charset="0"/>
            </a:endParaRPr>
          </a:p>
        </p:txBody>
      </p:sp>
      <p:sp>
        <p:nvSpPr>
          <p:cNvPr id="288771" name="Rectangle 2"/>
          <p:cNvSpPr>
            <a:spLocks noRot="1" noChangeArrowheads="1" noTextEdit="1"/>
          </p:cNvSpPr>
          <p:nvPr>
            <p:ph type="sldImg"/>
          </p:nvPr>
        </p:nvSpPr>
        <p:spPr>
          <a:ln/>
        </p:spPr>
      </p:sp>
      <p:sp>
        <p:nvSpPr>
          <p:cNvPr id="288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solidFill>
                  <a:prstClr val="white"/>
                </a:solidFill>
              </a:rPr>
              <a:t>(c) 1999. Tralvex Yeap. All Rights Reserved</a:t>
            </a:r>
          </a:p>
        </p:txBody>
      </p:sp>
      <p:sp>
        <p:nvSpPr>
          <p:cNvPr id="6" name="Rectangle 7"/>
          <p:cNvSpPr>
            <a:spLocks noGrp="1" noChangeArrowheads="1"/>
          </p:cNvSpPr>
          <p:nvPr>
            <p:ph type="sldNum" sz="quarter" idx="5"/>
          </p:nvPr>
        </p:nvSpPr>
        <p:spPr/>
        <p:txBody>
          <a:bodyPr/>
          <a:lstStyle/>
          <a:p>
            <a:pPr>
              <a:defRPr/>
            </a:pPr>
            <a:fld id="{AA6D2FDC-E254-4951-8C11-9616C75332EF}" type="slidenum">
              <a:rPr lang="en-US">
                <a:solidFill>
                  <a:prstClr val="white"/>
                </a:solidFill>
              </a:rPr>
              <a:pPr>
                <a:defRPr/>
              </a:pPr>
              <a:t>11</a:t>
            </a:fld>
            <a:endParaRPr lang="en-US">
              <a:solidFill>
                <a:prstClr val="white"/>
              </a:solidFill>
            </a:endParaRPr>
          </a:p>
        </p:txBody>
      </p:sp>
      <p:sp>
        <p:nvSpPr>
          <p:cNvPr id="289796" name="Rectangle 2"/>
          <p:cNvSpPr>
            <a:spLocks noChangeArrowheads="1" noTextEdit="1"/>
          </p:cNvSpPr>
          <p:nvPr>
            <p:ph type="sldImg"/>
          </p:nvPr>
        </p:nvSpPr>
        <p:spPr>
          <a:ln/>
        </p:spPr>
      </p:sp>
      <p:sp>
        <p:nvSpPr>
          <p:cNvPr id="2897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fld id="{B4B63551-7476-41F9-AEF5-D9E062D952EF}" type="slidenum">
              <a:rPr lang="en-US">
                <a:solidFill>
                  <a:prstClr val="black"/>
                </a:solidFill>
                <a:latin typeface="Arial" pitchFamily="34" charset="0"/>
              </a:rPr>
              <a:pPr>
                <a:defRPr/>
              </a:pPr>
              <a:t>12</a:t>
            </a:fld>
            <a:endParaRPr lang="en-US">
              <a:solidFill>
                <a:prstClr val="black"/>
              </a:solidFill>
              <a:latin typeface="Arial" pitchFamily="34" charset="0"/>
            </a:endParaRPr>
          </a:p>
        </p:txBody>
      </p:sp>
      <p:sp>
        <p:nvSpPr>
          <p:cNvPr id="290819" name="Rectangle 2"/>
          <p:cNvSpPr>
            <a:spLocks noRot="1" noChangeArrowheads="1" noTextEdit="1"/>
          </p:cNvSpPr>
          <p:nvPr>
            <p:ph type="sldImg"/>
          </p:nvPr>
        </p:nvSpPr>
        <p:spPr>
          <a:ln/>
        </p:spPr>
      </p:sp>
      <p:sp>
        <p:nvSpPr>
          <p:cNvPr id="290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368C65-A25C-4A43-8530-4ABAB93C1D81}" type="slidenum">
              <a:rPr lang="en-US">
                <a:solidFill>
                  <a:prstClr val="black"/>
                </a:solidFill>
              </a:rPr>
              <a:pPr>
                <a:defRPr/>
              </a:pPr>
              <a:t>13</a:t>
            </a:fld>
            <a:endParaRPr lang="en-US">
              <a:solidFill>
                <a:prstClr val="black"/>
              </a:solidFill>
            </a:endParaRPr>
          </a:p>
        </p:txBody>
      </p:sp>
      <p:sp>
        <p:nvSpPr>
          <p:cNvPr id="291843" name="Rectangle 2"/>
          <p:cNvSpPr>
            <a:spLocks noRot="1" noChangeArrowheads="1" noTextEdit="1"/>
          </p:cNvSpPr>
          <p:nvPr>
            <p:ph type="sldImg"/>
          </p:nvPr>
        </p:nvSpPr>
        <p:spPr>
          <a:ln/>
        </p:spPr>
      </p:sp>
      <p:sp>
        <p:nvSpPr>
          <p:cNvPr id="291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ChangeArrowheads="1" noTextEdit="1"/>
          </p:cNvSpPr>
          <p:nvPr>
            <p:ph type="sldImg"/>
          </p:nvPr>
        </p:nvSpPr>
        <p:spPr>
          <a:ln/>
        </p:spPr>
      </p:sp>
      <p:sp>
        <p:nvSpPr>
          <p:cNvPr id="292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ChangeArrowheads="1" noTextEdit="1"/>
          </p:cNvSpPr>
          <p:nvPr>
            <p:ph type="sldImg"/>
          </p:nvPr>
        </p:nvSpPr>
        <p:spPr>
          <a:ln/>
        </p:spPr>
      </p:sp>
      <p:sp>
        <p:nvSpPr>
          <p:cNvPr id="293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ChangeArrowheads="1" noTextEdit="1"/>
          </p:cNvSpPr>
          <p:nvPr>
            <p:ph type="sldImg"/>
          </p:nvPr>
        </p:nvSpPr>
        <p:spPr>
          <a:ln/>
        </p:spPr>
      </p:sp>
      <p:sp>
        <p:nvSpPr>
          <p:cNvPr id="294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0A9D00-E30C-45DB-A8E6-E5A24A5974E6}" type="slidenum">
              <a:rPr lang="en-US">
                <a:solidFill>
                  <a:prstClr val="black"/>
                </a:solidFill>
              </a:rPr>
              <a:pPr>
                <a:defRPr/>
              </a:pPr>
              <a:t>17</a:t>
            </a:fld>
            <a:endParaRPr lang="en-US">
              <a:solidFill>
                <a:prstClr val="black"/>
              </a:solidFill>
            </a:endParaRPr>
          </a:p>
        </p:txBody>
      </p:sp>
      <p:sp>
        <p:nvSpPr>
          <p:cNvPr id="295939" name="Rectangle 2"/>
          <p:cNvSpPr>
            <a:spLocks noRot="1" noChangeArrowheads="1" noTextEdit="1"/>
          </p:cNvSpPr>
          <p:nvPr>
            <p:ph type="sldImg"/>
          </p:nvPr>
        </p:nvSpPr>
        <p:spPr>
          <a:ln/>
        </p:spPr>
      </p:sp>
      <p:sp>
        <p:nvSpPr>
          <p:cNvPr id="295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48EE5B5-42EE-44E1-A479-BF8B43300584}" type="slidenum">
              <a:rPr lang="en-US">
                <a:solidFill>
                  <a:prstClr val="black"/>
                </a:solidFill>
              </a:rPr>
              <a:pPr>
                <a:defRPr/>
              </a:pPr>
              <a:t>18</a:t>
            </a:fld>
            <a:endParaRPr lang="en-US">
              <a:solidFill>
                <a:prstClr val="black"/>
              </a:solidFill>
            </a:endParaRPr>
          </a:p>
        </p:txBody>
      </p:sp>
      <p:sp>
        <p:nvSpPr>
          <p:cNvPr id="296963" name="Rectangle 2"/>
          <p:cNvSpPr>
            <a:spLocks noRot="1" noChangeArrowheads="1" noTextEdit="1"/>
          </p:cNvSpPr>
          <p:nvPr>
            <p:ph type="sldImg"/>
          </p:nvPr>
        </p:nvSpPr>
        <p:spPr>
          <a:ln/>
        </p:spPr>
      </p:sp>
      <p:sp>
        <p:nvSpPr>
          <p:cNvPr id="296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solidFill>
                  <a:prstClr val="white"/>
                </a:solidFill>
              </a:rPr>
              <a:t>(c) 1999. Tralvex Yeap. All Rights Reserved</a:t>
            </a:r>
          </a:p>
        </p:txBody>
      </p:sp>
      <p:sp>
        <p:nvSpPr>
          <p:cNvPr id="6" name="Rectangle 7"/>
          <p:cNvSpPr>
            <a:spLocks noGrp="1" noChangeArrowheads="1"/>
          </p:cNvSpPr>
          <p:nvPr>
            <p:ph type="sldNum" sz="quarter" idx="5"/>
          </p:nvPr>
        </p:nvSpPr>
        <p:spPr/>
        <p:txBody>
          <a:bodyPr/>
          <a:lstStyle/>
          <a:p>
            <a:pPr>
              <a:defRPr/>
            </a:pPr>
            <a:fld id="{2A2AB338-B081-43BE-BFE6-57CF8D0CB748}" type="slidenum">
              <a:rPr lang="en-US">
                <a:solidFill>
                  <a:prstClr val="white"/>
                </a:solidFill>
              </a:rPr>
              <a:pPr>
                <a:defRPr/>
              </a:pPr>
              <a:t>19</a:t>
            </a:fld>
            <a:endParaRPr lang="en-US">
              <a:solidFill>
                <a:prstClr val="white"/>
              </a:solidFill>
            </a:endParaRPr>
          </a:p>
        </p:txBody>
      </p:sp>
      <p:sp>
        <p:nvSpPr>
          <p:cNvPr id="297988" name="Rectangle 2"/>
          <p:cNvSpPr>
            <a:spLocks noChangeArrowheads="1" noTextEdit="1"/>
          </p:cNvSpPr>
          <p:nvPr>
            <p:ph type="sldImg"/>
          </p:nvPr>
        </p:nvSpPr>
        <p:spPr>
          <a:ln/>
        </p:spPr>
      </p:sp>
      <p:sp>
        <p:nvSpPr>
          <p:cNvPr id="2979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7FC7F32-8DD9-43F4-B271-7B40A389C1AC}" type="slidenum">
              <a:rPr lang="en-US">
                <a:solidFill>
                  <a:prstClr val="black"/>
                </a:solidFill>
              </a:rPr>
              <a:pPr>
                <a:defRPr/>
              </a:pPr>
              <a:t>2</a:t>
            </a:fld>
            <a:endParaRPr lang="en-US">
              <a:solidFill>
                <a:prstClr val="black"/>
              </a:solidFill>
            </a:endParaRPr>
          </a:p>
        </p:txBody>
      </p:sp>
      <p:sp>
        <p:nvSpPr>
          <p:cNvPr id="280579" name="Rectangle 2"/>
          <p:cNvSpPr>
            <a:spLocks noRot="1" noChangeArrowheads="1" noTextEdit="1"/>
          </p:cNvSpPr>
          <p:nvPr>
            <p:ph type="sldImg"/>
          </p:nvPr>
        </p:nvSpPr>
        <p:spPr>
          <a:ln/>
        </p:spPr>
      </p:sp>
      <p:sp>
        <p:nvSpPr>
          <p:cNvPr id="280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E8CE82C-2719-4D24-8BD6-FF4EE914BDC8}" type="slidenum">
              <a:rPr lang="en-US">
                <a:solidFill>
                  <a:prstClr val="black"/>
                </a:solidFill>
              </a:rPr>
              <a:pPr>
                <a:defRPr/>
              </a:pPr>
              <a:t>20</a:t>
            </a:fld>
            <a:endParaRPr lang="en-US">
              <a:solidFill>
                <a:prstClr val="black"/>
              </a:solidFill>
            </a:endParaRPr>
          </a:p>
        </p:txBody>
      </p:sp>
      <p:sp>
        <p:nvSpPr>
          <p:cNvPr id="299011" name="Rectangle 2"/>
          <p:cNvSpPr>
            <a:spLocks noRot="1" noChangeArrowheads="1" noTextEdit="1"/>
          </p:cNvSpPr>
          <p:nvPr>
            <p:ph type="sldImg"/>
          </p:nvPr>
        </p:nvSpPr>
        <p:spPr>
          <a:ln/>
        </p:spPr>
      </p:sp>
      <p:sp>
        <p:nvSpPr>
          <p:cNvPr id="299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E31B77E-1792-4B73-AB94-3964428C857F}" type="slidenum">
              <a:rPr lang="en-US">
                <a:solidFill>
                  <a:prstClr val="black"/>
                </a:solidFill>
              </a:rPr>
              <a:pPr>
                <a:defRPr/>
              </a:pPr>
              <a:t>21</a:t>
            </a:fld>
            <a:endParaRPr lang="en-US">
              <a:solidFill>
                <a:prstClr val="black"/>
              </a:solidFill>
            </a:endParaRPr>
          </a:p>
        </p:txBody>
      </p:sp>
      <p:sp>
        <p:nvSpPr>
          <p:cNvPr id="300035" name="Rectangle 2"/>
          <p:cNvSpPr>
            <a:spLocks noRot="1" noChangeArrowheads="1" noTextEdit="1"/>
          </p:cNvSpPr>
          <p:nvPr>
            <p:ph type="sldImg"/>
          </p:nvPr>
        </p:nvSpPr>
        <p:spPr>
          <a:ln/>
        </p:spPr>
      </p:sp>
      <p:sp>
        <p:nvSpPr>
          <p:cNvPr id="300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6601844-3948-4CB1-B855-BDA260B5FE95}" type="slidenum">
              <a:rPr lang="en-US">
                <a:solidFill>
                  <a:prstClr val="black"/>
                </a:solidFill>
              </a:rPr>
              <a:pPr>
                <a:defRPr/>
              </a:pPr>
              <a:t>22</a:t>
            </a:fld>
            <a:endParaRPr lang="en-US">
              <a:solidFill>
                <a:prstClr val="black"/>
              </a:solidFill>
            </a:endParaRPr>
          </a:p>
        </p:txBody>
      </p:sp>
      <p:sp>
        <p:nvSpPr>
          <p:cNvPr id="301059" name="Rectangle 2"/>
          <p:cNvSpPr>
            <a:spLocks noRot="1" noChangeArrowheads="1" noTextEdit="1"/>
          </p:cNvSpPr>
          <p:nvPr>
            <p:ph type="sldImg"/>
          </p:nvPr>
        </p:nvSpPr>
        <p:spPr>
          <a:ln/>
        </p:spPr>
      </p:sp>
      <p:sp>
        <p:nvSpPr>
          <p:cNvPr id="301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C05F52-AAD5-45A7-A8EE-9B3BA3027811}" type="slidenum">
              <a:rPr lang="en-US">
                <a:solidFill>
                  <a:prstClr val="black"/>
                </a:solidFill>
              </a:rPr>
              <a:pPr>
                <a:defRPr/>
              </a:pPr>
              <a:t>23</a:t>
            </a:fld>
            <a:endParaRPr lang="en-US">
              <a:solidFill>
                <a:prstClr val="black"/>
              </a:solidFill>
            </a:endParaRPr>
          </a:p>
        </p:txBody>
      </p:sp>
      <p:sp>
        <p:nvSpPr>
          <p:cNvPr id="302083" name="Rectangle 2"/>
          <p:cNvSpPr>
            <a:spLocks noRot="1" noChangeArrowheads="1" noTextEdit="1"/>
          </p:cNvSpPr>
          <p:nvPr>
            <p:ph type="sldImg"/>
          </p:nvPr>
        </p:nvSpPr>
        <p:spPr>
          <a:ln/>
        </p:spPr>
      </p:sp>
      <p:sp>
        <p:nvSpPr>
          <p:cNvPr id="302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A5053C0-A2D1-4B7C-A566-2D0D1D11AC71}" type="slidenum">
              <a:rPr lang="en-US">
                <a:solidFill>
                  <a:prstClr val="black"/>
                </a:solidFill>
              </a:rPr>
              <a:pPr>
                <a:defRPr/>
              </a:pPr>
              <a:t>24</a:t>
            </a:fld>
            <a:endParaRPr lang="en-US">
              <a:solidFill>
                <a:prstClr val="black"/>
              </a:solidFill>
            </a:endParaRPr>
          </a:p>
        </p:txBody>
      </p:sp>
      <p:sp>
        <p:nvSpPr>
          <p:cNvPr id="303107" name="Rectangle 2"/>
          <p:cNvSpPr>
            <a:spLocks noRot="1" noChangeArrowheads="1" noTextEdit="1"/>
          </p:cNvSpPr>
          <p:nvPr>
            <p:ph type="sldImg"/>
          </p:nvPr>
        </p:nvSpPr>
        <p:spPr>
          <a:ln/>
        </p:spPr>
      </p:sp>
      <p:sp>
        <p:nvSpPr>
          <p:cNvPr id="303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1EB14C9-CDA6-4A9D-9CCF-C960FD12A9BC}" type="slidenum">
              <a:rPr lang="en-US">
                <a:solidFill>
                  <a:prstClr val="black"/>
                </a:solidFill>
              </a:rPr>
              <a:pPr>
                <a:defRPr/>
              </a:pPr>
              <a:t>25</a:t>
            </a:fld>
            <a:endParaRPr lang="en-US">
              <a:solidFill>
                <a:prstClr val="black"/>
              </a:solidFill>
            </a:endParaRPr>
          </a:p>
        </p:txBody>
      </p:sp>
      <p:sp>
        <p:nvSpPr>
          <p:cNvPr id="304131" name="Rectangle 2"/>
          <p:cNvSpPr>
            <a:spLocks noRot="1" noChangeArrowheads="1" noTextEdit="1"/>
          </p:cNvSpPr>
          <p:nvPr>
            <p:ph type="sldImg"/>
          </p:nvPr>
        </p:nvSpPr>
        <p:spPr>
          <a:ln/>
        </p:spPr>
      </p:sp>
      <p:sp>
        <p:nvSpPr>
          <p:cNvPr id="304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F9211B5-42E0-42E4-92BB-9780AE0B3368}" type="slidenum">
              <a:rPr lang="en-US">
                <a:solidFill>
                  <a:prstClr val="black"/>
                </a:solidFill>
              </a:rPr>
              <a:pPr>
                <a:defRPr/>
              </a:pPr>
              <a:t>26</a:t>
            </a:fld>
            <a:endParaRPr lang="en-US">
              <a:solidFill>
                <a:prstClr val="black"/>
              </a:solidFill>
            </a:endParaRPr>
          </a:p>
        </p:txBody>
      </p:sp>
      <p:sp>
        <p:nvSpPr>
          <p:cNvPr id="305155" name="Rectangle 2"/>
          <p:cNvSpPr>
            <a:spLocks noRot="1" noChangeArrowheads="1" noTextEdit="1"/>
          </p:cNvSpPr>
          <p:nvPr>
            <p:ph type="sldImg"/>
          </p:nvPr>
        </p:nvSpPr>
        <p:spPr>
          <a:ln/>
        </p:spPr>
      </p:sp>
      <p:sp>
        <p:nvSpPr>
          <p:cNvPr id="305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F2F427B-2B79-4119-9717-250E4A3DBE82}" type="slidenum">
              <a:rPr lang="en-US">
                <a:solidFill>
                  <a:prstClr val="black"/>
                </a:solidFill>
              </a:rPr>
              <a:pPr>
                <a:defRPr/>
              </a:pPr>
              <a:t>27</a:t>
            </a:fld>
            <a:endParaRPr lang="en-US">
              <a:solidFill>
                <a:prstClr val="black"/>
              </a:solidFill>
            </a:endParaRPr>
          </a:p>
        </p:txBody>
      </p:sp>
      <p:sp>
        <p:nvSpPr>
          <p:cNvPr id="306179" name="Rectangle 2"/>
          <p:cNvSpPr>
            <a:spLocks noRot="1" noChangeArrowheads="1" noTextEdit="1"/>
          </p:cNvSpPr>
          <p:nvPr>
            <p:ph type="sldImg"/>
          </p:nvPr>
        </p:nvSpPr>
        <p:spPr>
          <a:ln/>
        </p:spPr>
      </p:sp>
      <p:sp>
        <p:nvSpPr>
          <p:cNvPr id="306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solidFill>
                  <a:prstClr val="white"/>
                </a:solidFill>
              </a:rPr>
              <a:t>(c) 1999. Tralvex Yeap. All Rights Reserved</a:t>
            </a:r>
          </a:p>
        </p:txBody>
      </p:sp>
      <p:sp>
        <p:nvSpPr>
          <p:cNvPr id="6" name="Rectangle 7"/>
          <p:cNvSpPr>
            <a:spLocks noGrp="1" noChangeArrowheads="1"/>
          </p:cNvSpPr>
          <p:nvPr>
            <p:ph type="sldNum" sz="quarter" idx="5"/>
          </p:nvPr>
        </p:nvSpPr>
        <p:spPr/>
        <p:txBody>
          <a:bodyPr/>
          <a:lstStyle/>
          <a:p>
            <a:pPr>
              <a:defRPr/>
            </a:pPr>
            <a:fld id="{1069D51B-F0B3-4A15-93D7-51C6297477E3}" type="slidenum">
              <a:rPr lang="en-US">
                <a:solidFill>
                  <a:prstClr val="white"/>
                </a:solidFill>
              </a:rPr>
              <a:pPr>
                <a:defRPr/>
              </a:pPr>
              <a:t>28</a:t>
            </a:fld>
            <a:endParaRPr lang="en-US">
              <a:solidFill>
                <a:prstClr val="white"/>
              </a:solidFill>
            </a:endParaRPr>
          </a:p>
        </p:txBody>
      </p:sp>
      <p:sp>
        <p:nvSpPr>
          <p:cNvPr id="307204" name="Rectangle 2"/>
          <p:cNvSpPr>
            <a:spLocks noChangeArrowheads="1" noTextEdit="1"/>
          </p:cNvSpPr>
          <p:nvPr>
            <p:ph type="sldImg"/>
          </p:nvPr>
        </p:nvSpPr>
        <p:spPr>
          <a:ln/>
        </p:spPr>
      </p:sp>
      <p:sp>
        <p:nvSpPr>
          <p:cNvPr id="3072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buClr>
                <a:srgbClr val="1F497D"/>
              </a:buClr>
              <a:defRPr/>
            </a:pPr>
            <a:fld id="{82709036-CE57-41FE-BFE1-356450FE96AB}" type="slidenum">
              <a:rPr lang="en-US">
                <a:solidFill>
                  <a:prstClr val="black"/>
                </a:solidFill>
              </a:rPr>
              <a:pPr>
                <a:buClr>
                  <a:srgbClr val="1F497D"/>
                </a:buClr>
                <a:defRPr/>
              </a:pPr>
              <a:t>29</a:t>
            </a:fld>
            <a:endParaRPr lang="en-US">
              <a:solidFill>
                <a:prstClr val="black"/>
              </a:solidFill>
            </a:endParaRPr>
          </a:p>
        </p:txBody>
      </p:sp>
      <p:sp>
        <p:nvSpPr>
          <p:cNvPr id="308227" name="Rectangle 2"/>
          <p:cNvSpPr>
            <a:spLocks noChangeArrowheads="1" noTextEdit="1"/>
          </p:cNvSpPr>
          <p:nvPr>
            <p:ph type="sldImg"/>
          </p:nvPr>
        </p:nvSpPr>
        <p:spPr>
          <a:ln/>
        </p:spPr>
      </p:sp>
      <p:sp>
        <p:nvSpPr>
          <p:cNvPr id="308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solidFill>
                  <a:prstClr val="white"/>
                </a:solidFill>
              </a:rPr>
              <a:t>AGI, Memphis, 1-2 March 2007</a:t>
            </a:r>
          </a:p>
        </p:txBody>
      </p:sp>
      <p:sp>
        <p:nvSpPr>
          <p:cNvPr id="6" name="Rectangle 7"/>
          <p:cNvSpPr>
            <a:spLocks noGrp="1" noChangeArrowheads="1"/>
          </p:cNvSpPr>
          <p:nvPr>
            <p:ph type="sldNum" sz="quarter" idx="5"/>
          </p:nvPr>
        </p:nvSpPr>
        <p:spPr/>
        <p:txBody>
          <a:bodyPr/>
          <a:lstStyle/>
          <a:p>
            <a:pPr>
              <a:defRPr/>
            </a:pPr>
            <a:fld id="{0C71A5B2-98FE-4B93-B32D-D1E8D7AD5727}" type="slidenum">
              <a:rPr lang="en-US">
                <a:solidFill>
                  <a:prstClr val="white"/>
                </a:solidFill>
              </a:rPr>
              <a:pPr>
                <a:defRPr/>
              </a:pPr>
              <a:t>3</a:t>
            </a:fld>
            <a:endParaRPr lang="en-US">
              <a:solidFill>
                <a:prstClr val="white"/>
              </a:solidFill>
            </a:endParaRPr>
          </a:p>
        </p:txBody>
      </p:sp>
      <p:sp>
        <p:nvSpPr>
          <p:cNvPr id="281604" name="Rectangle 2"/>
          <p:cNvSpPr>
            <a:spLocks noChangeArrowheads="1" noTextEdit="1"/>
          </p:cNvSpPr>
          <p:nvPr>
            <p:ph type="sldImg"/>
          </p:nvPr>
        </p:nvSpPr>
        <p:spPr>
          <a:ln/>
        </p:spPr>
      </p:sp>
      <p:sp>
        <p:nvSpPr>
          <p:cNvPr id="2816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solidFill>
                  <a:prstClr val="white"/>
                </a:solidFill>
              </a:rPr>
              <a:t>(c) 1999. Tralvex Yeap. All Rights Reserved</a:t>
            </a:r>
          </a:p>
        </p:txBody>
      </p:sp>
      <p:sp>
        <p:nvSpPr>
          <p:cNvPr id="6" name="Rectangle 7"/>
          <p:cNvSpPr>
            <a:spLocks noGrp="1" noChangeArrowheads="1"/>
          </p:cNvSpPr>
          <p:nvPr>
            <p:ph type="sldNum" sz="quarter" idx="5"/>
          </p:nvPr>
        </p:nvSpPr>
        <p:spPr/>
        <p:txBody>
          <a:bodyPr/>
          <a:lstStyle/>
          <a:p>
            <a:pPr>
              <a:defRPr/>
            </a:pPr>
            <a:fld id="{1255C05B-20AB-4BBB-8D7C-676A179B32B2}" type="slidenum">
              <a:rPr lang="en-US">
                <a:solidFill>
                  <a:prstClr val="white"/>
                </a:solidFill>
              </a:rPr>
              <a:pPr>
                <a:defRPr/>
              </a:pPr>
              <a:t>30</a:t>
            </a:fld>
            <a:endParaRPr lang="en-US">
              <a:solidFill>
                <a:prstClr val="white"/>
              </a:solidFill>
            </a:endParaRPr>
          </a:p>
        </p:txBody>
      </p:sp>
      <p:sp>
        <p:nvSpPr>
          <p:cNvPr id="309252" name="Rectangle 2"/>
          <p:cNvSpPr>
            <a:spLocks noChangeArrowheads="1" noTextEdit="1"/>
          </p:cNvSpPr>
          <p:nvPr>
            <p:ph type="sldImg"/>
          </p:nvPr>
        </p:nvSpPr>
        <p:spPr>
          <a:ln/>
        </p:spPr>
      </p:sp>
      <p:sp>
        <p:nvSpPr>
          <p:cNvPr id="3092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solidFill>
                  <a:prstClr val="white"/>
                </a:solidFill>
              </a:rPr>
              <a:t>(c) 1999. Tralvex Yeap. All Rights Reserved</a:t>
            </a:r>
          </a:p>
        </p:txBody>
      </p:sp>
      <p:sp>
        <p:nvSpPr>
          <p:cNvPr id="6" name="Rectangle 7"/>
          <p:cNvSpPr>
            <a:spLocks noGrp="1" noChangeArrowheads="1"/>
          </p:cNvSpPr>
          <p:nvPr>
            <p:ph type="sldNum" sz="quarter" idx="5"/>
          </p:nvPr>
        </p:nvSpPr>
        <p:spPr/>
        <p:txBody>
          <a:bodyPr/>
          <a:lstStyle/>
          <a:p>
            <a:pPr>
              <a:defRPr/>
            </a:pPr>
            <a:fld id="{3B4B520C-26D3-4178-97BA-941C61A4CE32}" type="slidenum">
              <a:rPr lang="en-US">
                <a:solidFill>
                  <a:prstClr val="white"/>
                </a:solidFill>
              </a:rPr>
              <a:pPr>
                <a:defRPr/>
              </a:pPr>
              <a:t>31</a:t>
            </a:fld>
            <a:endParaRPr lang="en-US">
              <a:solidFill>
                <a:prstClr val="white"/>
              </a:solidFill>
            </a:endParaRPr>
          </a:p>
        </p:txBody>
      </p:sp>
      <p:sp>
        <p:nvSpPr>
          <p:cNvPr id="310276" name="Rectangle 2"/>
          <p:cNvSpPr>
            <a:spLocks noChangeArrowheads="1" noTextEdit="1"/>
          </p:cNvSpPr>
          <p:nvPr>
            <p:ph type="sldImg"/>
          </p:nvPr>
        </p:nvSpPr>
        <p:spPr>
          <a:ln/>
        </p:spPr>
      </p:sp>
      <p:sp>
        <p:nvSpPr>
          <p:cNvPr id="3102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solidFill>
                  <a:prstClr val="white"/>
                </a:solidFill>
              </a:rPr>
              <a:t>(c) 1999. Tralvex Yeap. All Rights Reserved</a:t>
            </a:r>
          </a:p>
        </p:txBody>
      </p:sp>
      <p:sp>
        <p:nvSpPr>
          <p:cNvPr id="6" name="Rectangle 7"/>
          <p:cNvSpPr>
            <a:spLocks noGrp="1" noChangeArrowheads="1"/>
          </p:cNvSpPr>
          <p:nvPr>
            <p:ph type="sldNum" sz="quarter" idx="5"/>
          </p:nvPr>
        </p:nvSpPr>
        <p:spPr/>
        <p:txBody>
          <a:bodyPr/>
          <a:lstStyle/>
          <a:p>
            <a:pPr>
              <a:defRPr/>
            </a:pPr>
            <a:fld id="{9EF4CB27-4C38-49E8-9592-884F48BF2ACF}" type="slidenum">
              <a:rPr lang="en-US">
                <a:solidFill>
                  <a:prstClr val="white"/>
                </a:solidFill>
              </a:rPr>
              <a:pPr>
                <a:defRPr/>
              </a:pPr>
              <a:t>32</a:t>
            </a:fld>
            <a:endParaRPr lang="en-US">
              <a:solidFill>
                <a:prstClr val="white"/>
              </a:solidFill>
            </a:endParaRPr>
          </a:p>
        </p:txBody>
      </p:sp>
      <p:sp>
        <p:nvSpPr>
          <p:cNvPr id="311300" name="Rectangle 2"/>
          <p:cNvSpPr>
            <a:spLocks noChangeArrowheads="1" noTextEdit="1"/>
          </p:cNvSpPr>
          <p:nvPr>
            <p:ph type="sldImg"/>
          </p:nvPr>
        </p:nvSpPr>
        <p:spPr>
          <a:ln/>
        </p:spPr>
      </p:sp>
      <p:sp>
        <p:nvSpPr>
          <p:cNvPr id="3113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solidFill>
                  <a:prstClr val="white"/>
                </a:solidFill>
              </a:rPr>
              <a:t>(c) 1999. Tralvex Yeap. All Rights Reserved</a:t>
            </a:r>
          </a:p>
        </p:txBody>
      </p:sp>
      <p:sp>
        <p:nvSpPr>
          <p:cNvPr id="6" name="Rectangle 7"/>
          <p:cNvSpPr>
            <a:spLocks noGrp="1" noChangeArrowheads="1"/>
          </p:cNvSpPr>
          <p:nvPr>
            <p:ph type="sldNum" sz="quarter" idx="5"/>
          </p:nvPr>
        </p:nvSpPr>
        <p:spPr/>
        <p:txBody>
          <a:bodyPr/>
          <a:lstStyle/>
          <a:p>
            <a:pPr>
              <a:defRPr/>
            </a:pPr>
            <a:fld id="{F3CDE344-EACF-40A0-8EDF-989A12222FB9}" type="slidenum">
              <a:rPr lang="en-US">
                <a:solidFill>
                  <a:prstClr val="white"/>
                </a:solidFill>
              </a:rPr>
              <a:pPr>
                <a:defRPr/>
              </a:pPr>
              <a:t>33</a:t>
            </a:fld>
            <a:endParaRPr lang="en-US">
              <a:solidFill>
                <a:prstClr val="white"/>
              </a:solidFill>
            </a:endParaRPr>
          </a:p>
        </p:txBody>
      </p:sp>
      <p:sp>
        <p:nvSpPr>
          <p:cNvPr id="312324" name="Rectangle 2"/>
          <p:cNvSpPr>
            <a:spLocks noChangeArrowheads="1" noTextEdit="1"/>
          </p:cNvSpPr>
          <p:nvPr>
            <p:ph type="sldImg"/>
          </p:nvPr>
        </p:nvSpPr>
        <p:spPr>
          <a:ln/>
        </p:spPr>
      </p:sp>
      <p:sp>
        <p:nvSpPr>
          <p:cNvPr id="3123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solidFill>
                  <a:prstClr val="white"/>
                </a:solidFill>
              </a:rPr>
              <a:t>(c) 1999. Tralvex Yeap. All Rights Reserved</a:t>
            </a:r>
          </a:p>
        </p:txBody>
      </p:sp>
      <p:sp>
        <p:nvSpPr>
          <p:cNvPr id="6" name="Rectangle 7"/>
          <p:cNvSpPr>
            <a:spLocks noGrp="1" noChangeArrowheads="1"/>
          </p:cNvSpPr>
          <p:nvPr>
            <p:ph type="sldNum" sz="quarter" idx="5"/>
          </p:nvPr>
        </p:nvSpPr>
        <p:spPr/>
        <p:txBody>
          <a:bodyPr/>
          <a:lstStyle/>
          <a:p>
            <a:pPr>
              <a:defRPr/>
            </a:pPr>
            <a:fld id="{AE7E3A02-7166-4D8B-8952-1AC73E3485E2}" type="slidenum">
              <a:rPr lang="en-US">
                <a:solidFill>
                  <a:prstClr val="white"/>
                </a:solidFill>
              </a:rPr>
              <a:pPr>
                <a:defRPr/>
              </a:pPr>
              <a:t>34</a:t>
            </a:fld>
            <a:endParaRPr lang="en-US">
              <a:solidFill>
                <a:prstClr val="white"/>
              </a:solidFill>
            </a:endParaRPr>
          </a:p>
        </p:txBody>
      </p:sp>
      <p:sp>
        <p:nvSpPr>
          <p:cNvPr id="313348" name="Rectangle 2"/>
          <p:cNvSpPr>
            <a:spLocks noChangeArrowheads="1" noTextEdit="1"/>
          </p:cNvSpPr>
          <p:nvPr>
            <p:ph type="sldImg"/>
          </p:nvPr>
        </p:nvSpPr>
        <p:spPr>
          <a:ln/>
        </p:spPr>
      </p:sp>
      <p:sp>
        <p:nvSpPr>
          <p:cNvPr id="3133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solidFill>
                  <a:prstClr val="white"/>
                </a:solidFill>
              </a:rPr>
              <a:t>(c) 1999. Tralvex Yeap. All Rights Reserved</a:t>
            </a:r>
          </a:p>
        </p:txBody>
      </p:sp>
      <p:sp>
        <p:nvSpPr>
          <p:cNvPr id="6" name="Rectangle 7"/>
          <p:cNvSpPr>
            <a:spLocks noGrp="1" noChangeArrowheads="1"/>
          </p:cNvSpPr>
          <p:nvPr>
            <p:ph type="sldNum" sz="quarter" idx="5"/>
          </p:nvPr>
        </p:nvSpPr>
        <p:spPr/>
        <p:txBody>
          <a:bodyPr/>
          <a:lstStyle/>
          <a:p>
            <a:pPr>
              <a:defRPr/>
            </a:pPr>
            <a:fld id="{89C24C1B-7A74-4EC5-AF92-AEE804DF6587}" type="slidenum">
              <a:rPr lang="en-US">
                <a:solidFill>
                  <a:prstClr val="white"/>
                </a:solidFill>
              </a:rPr>
              <a:pPr>
                <a:defRPr/>
              </a:pPr>
              <a:t>35</a:t>
            </a:fld>
            <a:endParaRPr lang="en-US">
              <a:solidFill>
                <a:prstClr val="white"/>
              </a:solidFill>
            </a:endParaRPr>
          </a:p>
        </p:txBody>
      </p:sp>
      <p:sp>
        <p:nvSpPr>
          <p:cNvPr id="314372" name="Rectangle 2"/>
          <p:cNvSpPr>
            <a:spLocks noChangeArrowheads="1" noTextEdit="1"/>
          </p:cNvSpPr>
          <p:nvPr>
            <p:ph type="sldImg"/>
          </p:nvPr>
        </p:nvSpPr>
        <p:spPr>
          <a:ln/>
        </p:spPr>
      </p:sp>
      <p:sp>
        <p:nvSpPr>
          <p:cNvPr id="3143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solidFill>
                  <a:prstClr val="white"/>
                </a:solidFill>
              </a:rPr>
              <a:t>(c) 1999. Tralvex Yeap. All Rights Reserved</a:t>
            </a:r>
          </a:p>
        </p:txBody>
      </p:sp>
      <p:sp>
        <p:nvSpPr>
          <p:cNvPr id="6" name="Rectangle 7"/>
          <p:cNvSpPr>
            <a:spLocks noGrp="1" noChangeArrowheads="1"/>
          </p:cNvSpPr>
          <p:nvPr>
            <p:ph type="sldNum" sz="quarter" idx="5"/>
          </p:nvPr>
        </p:nvSpPr>
        <p:spPr/>
        <p:txBody>
          <a:bodyPr/>
          <a:lstStyle/>
          <a:p>
            <a:pPr>
              <a:defRPr/>
            </a:pPr>
            <a:fld id="{1FB9EED0-D393-449C-AAA9-0BDA24D8139F}" type="slidenum">
              <a:rPr lang="en-US">
                <a:solidFill>
                  <a:prstClr val="white"/>
                </a:solidFill>
              </a:rPr>
              <a:pPr>
                <a:defRPr/>
              </a:pPr>
              <a:t>36</a:t>
            </a:fld>
            <a:endParaRPr lang="en-US">
              <a:solidFill>
                <a:prstClr val="white"/>
              </a:solidFill>
            </a:endParaRPr>
          </a:p>
        </p:txBody>
      </p:sp>
      <p:sp>
        <p:nvSpPr>
          <p:cNvPr id="315396" name="Rectangle 2"/>
          <p:cNvSpPr>
            <a:spLocks noChangeArrowheads="1" noTextEdit="1"/>
          </p:cNvSpPr>
          <p:nvPr>
            <p:ph type="sldImg"/>
          </p:nvPr>
        </p:nvSpPr>
        <p:spPr>
          <a:ln/>
        </p:spPr>
      </p:sp>
      <p:sp>
        <p:nvSpPr>
          <p:cNvPr id="3153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solidFill>
                  <a:prstClr val="white"/>
                </a:solidFill>
              </a:rPr>
              <a:t>(c) 1999. Tralvex Yeap. All Rights Reserved</a:t>
            </a:r>
          </a:p>
        </p:txBody>
      </p:sp>
      <p:sp>
        <p:nvSpPr>
          <p:cNvPr id="6" name="Rectangle 7"/>
          <p:cNvSpPr>
            <a:spLocks noGrp="1" noChangeArrowheads="1"/>
          </p:cNvSpPr>
          <p:nvPr>
            <p:ph type="sldNum" sz="quarter" idx="5"/>
          </p:nvPr>
        </p:nvSpPr>
        <p:spPr/>
        <p:txBody>
          <a:bodyPr/>
          <a:lstStyle/>
          <a:p>
            <a:pPr>
              <a:defRPr/>
            </a:pPr>
            <a:fld id="{26C1C953-F02F-4DF3-AB9A-85A262F2554B}" type="slidenum">
              <a:rPr lang="en-US">
                <a:solidFill>
                  <a:prstClr val="white"/>
                </a:solidFill>
              </a:rPr>
              <a:pPr>
                <a:defRPr/>
              </a:pPr>
              <a:t>37</a:t>
            </a:fld>
            <a:endParaRPr lang="en-US">
              <a:solidFill>
                <a:prstClr val="white"/>
              </a:solidFill>
            </a:endParaRPr>
          </a:p>
        </p:txBody>
      </p:sp>
      <p:sp>
        <p:nvSpPr>
          <p:cNvPr id="316420" name="Rectangle 2"/>
          <p:cNvSpPr>
            <a:spLocks noChangeArrowheads="1" noTextEdit="1"/>
          </p:cNvSpPr>
          <p:nvPr>
            <p:ph type="sldImg"/>
          </p:nvPr>
        </p:nvSpPr>
        <p:spPr>
          <a:ln/>
        </p:spPr>
      </p:sp>
      <p:sp>
        <p:nvSpPr>
          <p:cNvPr id="3164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solidFill>
                  <a:prstClr val="white"/>
                </a:solidFill>
              </a:rPr>
              <a:t>(c) 1999. Tralvex Yeap. All Rights Reserved</a:t>
            </a:r>
          </a:p>
        </p:txBody>
      </p:sp>
      <p:sp>
        <p:nvSpPr>
          <p:cNvPr id="6" name="Rectangle 7"/>
          <p:cNvSpPr>
            <a:spLocks noGrp="1" noChangeArrowheads="1"/>
          </p:cNvSpPr>
          <p:nvPr>
            <p:ph type="sldNum" sz="quarter" idx="5"/>
          </p:nvPr>
        </p:nvSpPr>
        <p:spPr/>
        <p:txBody>
          <a:bodyPr/>
          <a:lstStyle/>
          <a:p>
            <a:pPr>
              <a:defRPr/>
            </a:pPr>
            <a:fld id="{1F47E15D-2FE3-40A6-82E1-E2E33A077EAB}" type="slidenum">
              <a:rPr lang="en-US">
                <a:solidFill>
                  <a:prstClr val="white"/>
                </a:solidFill>
              </a:rPr>
              <a:pPr>
                <a:defRPr/>
              </a:pPr>
              <a:t>38</a:t>
            </a:fld>
            <a:endParaRPr lang="en-US">
              <a:solidFill>
                <a:prstClr val="white"/>
              </a:solidFill>
            </a:endParaRPr>
          </a:p>
        </p:txBody>
      </p:sp>
      <p:sp>
        <p:nvSpPr>
          <p:cNvPr id="317444" name="Rectangle 2"/>
          <p:cNvSpPr>
            <a:spLocks noChangeArrowheads="1" noTextEdit="1"/>
          </p:cNvSpPr>
          <p:nvPr>
            <p:ph type="sldImg"/>
          </p:nvPr>
        </p:nvSpPr>
        <p:spPr>
          <a:ln/>
        </p:spPr>
      </p:sp>
      <p:sp>
        <p:nvSpPr>
          <p:cNvPr id="3174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solidFill>
                  <a:prstClr val="white"/>
                </a:solidFill>
              </a:rPr>
              <a:t>(c) 1999. Tralvex Yeap. All Rights Reserved</a:t>
            </a:r>
          </a:p>
        </p:txBody>
      </p:sp>
      <p:sp>
        <p:nvSpPr>
          <p:cNvPr id="6" name="Rectangle 7"/>
          <p:cNvSpPr>
            <a:spLocks noGrp="1" noChangeArrowheads="1"/>
          </p:cNvSpPr>
          <p:nvPr>
            <p:ph type="sldNum" sz="quarter" idx="5"/>
          </p:nvPr>
        </p:nvSpPr>
        <p:spPr/>
        <p:txBody>
          <a:bodyPr/>
          <a:lstStyle/>
          <a:p>
            <a:pPr>
              <a:defRPr/>
            </a:pPr>
            <a:fld id="{1C96A69A-0ADA-492D-8129-58EC3527E6A5}" type="slidenum">
              <a:rPr lang="en-US">
                <a:solidFill>
                  <a:prstClr val="white"/>
                </a:solidFill>
              </a:rPr>
              <a:pPr>
                <a:defRPr/>
              </a:pPr>
              <a:t>39</a:t>
            </a:fld>
            <a:endParaRPr lang="en-US">
              <a:solidFill>
                <a:prstClr val="white"/>
              </a:solidFill>
            </a:endParaRPr>
          </a:p>
        </p:txBody>
      </p:sp>
      <p:sp>
        <p:nvSpPr>
          <p:cNvPr id="318468" name="Rectangle 2"/>
          <p:cNvSpPr>
            <a:spLocks noChangeArrowheads="1" noTextEdit="1"/>
          </p:cNvSpPr>
          <p:nvPr>
            <p:ph type="sldImg"/>
          </p:nvPr>
        </p:nvSpPr>
        <p:spPr>
          <a:ln/>
        </p:spPr>
      </p:sp>
      <p:sp>
        <p:nvSpPr>
          <p:cNvPr id="3184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fld id="{CF4FB7D6-003D-460F-891C-E33A104E1DA2}" type="slidenum">
              <a:rPr lang="en-US">
                <a:solidFill>
                  <a:prstClr val="black"/>
                </a:solidFill>
                <a:latin typeface="Arial" pitchFamily="34" charset="0"/>
              </a:rPr>
              <a:pPr>
                <a:defRPr/>
              </a:pPr>
              <a:t>4</a:t>
            </a:fld>
            <a:endParaRPr lang="en-US">
              <a:solidFill>
                <a:prstClr val="black"/>
              </a:solidFill>
              <a:latin typeface="Arial" pitchFamily="34" charset="0"/>
            </a:endParaRPr>
          </a:p>
        </p:txBody>
      </p:sp>
      <p:sp>
        <p:nvSpPr>
          <p:cNvPr id="282627" name="Rectangle 2"/>
          <p:cNvSpPr>
            <a:spLocks noRot="1" noChangeArrowheads="1" noTextEdit="1"/>
          </p:cNvSpPr>
          <p:nvPr>
            <p:ph type="sldImg"/>
          </p:nvPr>
        </p:nvSpPr>
        <p:spPr>
          <a:xfrm>
            <a:off x="936625" y="728663"/>
            <a:ext cx="4852988" cy="3640137"/>
          </a:xfrm>
          <a:ln/>
        </p:spPr>
      </p:sp>
      <p:sp>
        <p:nvSpPr>
          <p:cNvPr id="282628" name="Rectangle 3"/>
          <p:cNvSpPr>
            <a:spLocks noGrp="1" noChangeArrowheads="1"/>
          </p:cNvSpPr>
          <p:nvPr>
            <p:ph type="body" idx="1"/>
          </p:nvPr>
        </p:nvSpPr>
        <p:spPr>
          <a:xfrm>
            <a:off x="895350" y="4614863"/>
            <a:ext cx="4935538" cy="4370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ChangeArrowheads="1" noTextEdit="1"/>
          </p:cNvSpPr>
          <p:nvPr>
            <p:ph type="sldImg"/>
          </p:nvPr>
        </p:nvSpPr>
        <p:spPr>
          <a:ln/>
        </p:spPr>
      </p:sp>
      <p:sp>
        <p:nvSpPr>
          <p:cNvPr id="319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solidFill>
                  <a:prstClr val="white"/>
                </a:solidFill>
              </a:rPr>
              <a:t>(c) 1999. Tralvex Yeap. All Rights Reserved</a:t>
            </a:r>
          </a:p>
        </p:txBody>
      </p:sp>
      <p:sp>
        <p:nvSpPr>
          <p:cNvPr id="6" name="Rectangle 7"/>
          <p:cNvSpPr>
            <a:spLocks noGrp="1" noChangeArrowheads="1"/>
          </p:cNvSpPr>
          <p:nvPr>
            <p:ph type="sldNum" sz="quarter" idx="5"/>
          </p:nvPr>
        </p:nvSpPr>
        <p:spPr/>
        <p:txBody>
          <a:bodyPr/>
          <a:lstStyle/>
          <a:p>
            <a:pPr>
              <a:defRPr/>
            </a:pPr>
            <a:fld id="{48DBAB14-C626-43D7-BF6C-DEA36F527240}" type="slidenum">
              <a:rPr lang="en-US">
                <a:solidFill>
                  <a:prstClr val="white"/>
                </a:solidFill>
              </a:rPr>
              <a:pPr>
                <a:defRPr/>
              </a:pPr>
              <a:t>41</a:t>
            </a:fld>
            <a:endParaRPr lang="en-US">
              <a:solidFill>
                <a:prstClr val="white"/>
              </a:solidFill>
            </a:endParaRPr>
          </a:p>
        </p:txBody>
      </p:sp>
      <p:sp>
        <p:nvSpPr>
          <p:cNvPr id="320516" name="Rectangle 2"/>
          <p:cNvSpPr>
            <a:spLocks noChangeArrowheads="1" noTextEdit="1"/>
          </p:cNvSpPr>
          <p:nvPr>
            <p:ph type="sldImg"/>
          </p:nvPr>
        </p:nvSpPr>
        <p:spPr>
          <a:ln/>
        </p:spPr>
      </p:sp>
      <p:sp>
        <p:nvSpPr>
          <p:cNvPr id="3205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ymbol zastępczy obrazu slajdu 1"/>
          <p:cNvSpPr>
            <a:spLocks noGrp="1" noRot="1" noChangeAspect="1" noTextEdit="1"/>
          </p:cNvSpPr>
          <p:nvPr>
            <p:ph type="sldImg"/>
          </p:nvPr>
        </p:nvSpPr>
        <p:spPr>
          <a:ln/>
        </p:spPr>
      </p:sp>
      <p:sp>
        <p:nvSpPr>
          <p:cNvPr id="321539"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smtClean="0"/>
          </a:p>
        </p:txBody>
      </p:sp>
      <p:sp>
        <p:nvSpPr>
          <p:cNvPr id="134148" name="Symbol zastępczy numeru slajdu 3"/>
          <p:cNvSpPr>
            <a:spLocks noGrp="1"/>
          </p:cNvSpPr>
          <p:nvPr>
            <p:ph type="sldNum" sz="quarter" idx="5"/>
          </p:nvPr>
        </p:nvSpPr>
        <p:spPr/>
        <p:txBody>
          <a:bodyPr/>
          <a:lstStyle/>
          <a:p>
            <a:pPr>
              <a:defRPr/>
            </a:pPr>
            <a:fld id="{E36F297D-AB87-4EA2-9D5C-8F3B9BA2A048}" type="slidenum">
              <a:rPr lang="en-US">
                <a:solidFill>
                  <a:prstClr val="white"/>
                </a:solidFill>
              </a:rPr>
              <a:pPr>
                <a:defRPr/>
              </a:pPr>
              <a:t>42</a:t>
            </a:fld>
            <a:endParaRPr lang="en-US">
              <a:solidFill>
                <a:prstClr val="white"/>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9ADB637D-0BA8-43FA-9E4C-07598E24A840}" type="slidenum">
              <a:rPr lang="en-US"/>
              <a:pPr>
                <a:defRPr/>
              </a:pPr>
              <a:t>43</a:t>
            </a:fld>
            <a:endParaRPr lang="en-US"/>
          </a:p>
        </p:txBody>
      </p:sp>
      <p:sp>
        <p:nvSpPr>
          <p:cNvPr id="322563" name="Rectangle 2"/>
          <p:cNvSpPr>
            <a:spLocks noGrp="1" noRot="1" noChangeAspect="1" noChangeArrowheads="1" noTextEdit="1"/>
          </p:cNvSpPr>
          <p:nvPr>
            <p:ph type="sldImg"/>
          </p:nvPr>
        </p:nvSpPr>
        <p:spPr>
          <a:ln/>
        </p:spPr>
      </p:sp>
      <p:sp>
        <p:nvSpPr>
          <p:cNvPr id="322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928FA719-6FEC-447F-81F4-1C72A2D2AA1C}" type="slidenum">
              <a:rPr lang="en-US"/>
              <a:pPr>
                <a:defRPr/>
              </a:pPr>
              <a:t>44</a:t>
            </a:fld>
            <a:endParaRPr lang="en-US"/>
          </a:p>
        </p:txBody>
      </p:sp>
      <p:sp>
        <p:nvSpPr>
          <p:cNvPr id="323587" name="Rectangle 2"/>
          <p:cNvSpPr>
            <a:spLocks noGrp="1" noRot="1" noChangeAspect="1" noChangeArrowheads="1" noTextEdit="1"/>
          </p:cNvSpPr>
          <p:nvPr>
            <p:ph type="sldImg"/>
          </p:nvPr>
        </p:nvSpPr>
        <p:spPr>
          <a:ln/>
        </p:spPr>
      </p:sp>
      <p:sp>
        <p:nvSpPr>
          <p:cNvPr id="323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buClr>
                <a:srgbClr val="1F497D"/>
              </a:buClr>
              <a:defRPr/>
            </a:pPr>
            <a:fld id="{8AF0C4B2-B403-48EC-8BFC-67BA90A9B51B}" type="slidenum">
              <a:rPr lang="en-US">
                <a:solidFill>
                  <a:prstClr val="white"/>
                </a:solidFill>
              </a:rPr>
              <a:pPr>
                <a:buClr>
                  <a:srgbClr val="1F497D"/>
                </a:buClr>
                <a:defRPr/>
              </a:pPr>
              <a:t>45</a:t>
            </a:fld>
            <a:endParaRPr lang="en-US">
              <a:solidFill>
                <a:prstClr val="white"/>
              </a:solidFill>
            </a:endParaRPr>
          </a:p>
        </p:txBody>
      </p:sp>
      <p:sp>
        <p:nvSpPr>
          <p:cNvPr id="324611" name="Rectangle 2"/>
          <p:cNvSpPr>
            <a:spLocks noChangeArrowheads="1" noTextEdit="1"/>
          </p:cNvSpPr>
          <p:nvPr>
            <p:ph type="sldImg"/>
          </p:nvPr>
        </p:nvSpPr>
        <p:spPr>
          <a:ln/>
        </p:spPr>
      </p:sp>
      <p:sp>
        <p:nvSpPr>
          <p:cNvPr id="324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B0053F09-1804-44B7-8FD0-77D46A39CAEF}" type="slidenum">
              <a:rPr lang="en-US"/>
              <a:pPr>
                <a:defRPr/>
              </a:pPr>
              <a:t>46</a:t>
            </a:fld>
            <a:endParaRPr lang="en-US"/>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9D4DCE16-96F4-4AF9-A4ED-206A5B222EB3}" type="slidenum">
              <a:rPr lang="en-US"/>
              <a:pPr>
                <a:defRPr/>
              </a:pPr>
              <a:t>47</a:t>
            </a:fld>
            <a:endParaRPr lang="en-US"/>
          </a:p>
        </p:txBody>
      </p:sp>
      <p:sp>
        <p:nvSpPr>
          <p:cNvPr id="326659" name="Rectangle 2"/>
          <p:cNvSpPr>
            <a:spLocks noGrp="1" noRot="1" noChangeAspect="1" noChangeArrowheads="1" noTextEdit="1"/>
          </p:cNvSpPr>
          <p:nvPr>
            <p:ph type="sldImg"/>
          </p:nvPr>
        </p:nvSpPr>
        <p:spPr>
          <a:ln/>
        </p:spPr>
      </p:sp>
      <p:sp>
        <p:nvSpPr>
          <p:cNvPr id="326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8EC92291-9FC7-4693-8A1F-6F1081B9F24B}" type="slidenum">
              <a:rPr lang="en-US"/>
              <a:pPr>
                <a:defRPr/>
              </a:pPr>
              <a:t>48</a:t>
            </a:fld>
            <a:endParaRPr lang="en-US"/>
          </a:p>
        </p:txBody>
      </p:sp>
      <p:sp>
        <p:nvSpPr>
          <p:cNvPr id="327683" name="Rectangle 2"/>
          <p:cNvSpPr>
            <a:spLocks noGrp="1" noRot="1" noChangeAspect="1" noChangeArrowheads="1" noTextEdit="1"/>
          </p:cNvSpPr>
          <p:nvPr>
            <p:ph type="sldImg"/>
          </p:nvPr>
        </p:nvSpPr>
        <p:spPr>
          <a:ln/>
        </p:spPr>
      </p:sp>
      <p:sp>
        <p:nvSpPr>
          <p:cNvPr id="327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341914D9-8DF1-4C44-9C79-5517C4672BAF}" type="slidenum">
              <a:rPr lang="en-US"/>
              <a:pPr>
                <a:defRPr/>
              </a:pPr>
              <a:t>49</a:t>
            </a:fld>
            <a:endParaRPr lang="en-US"/>
          </a:p>
        </p:txBody>
      </p:sp>
      <p:sp>
        <p:nvSpPr>
          <p:cNvPr id="328707" name="Rectangle 2"/>
          <p:cNvSpPr>
            <a:spLocks noGrp="1" noRot="1" noChangeAspect="1" noChangeArrowheads="1" noTextEdit="1"/>
          </p:cNvSpPr>
          <p:nvPr>
            <p:ph type="sldImg"/>
          </p:nvPr>
        </p:nvSpPr>
        <p:spPr>
          <a:ln/>
        </p:spPr>
      </p:sp>
      <p:sp>
        <p:nvSpPr>
          <p:cNvPr id="328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solidFill>
                  <a:prstClr val="white"/>
                </a:solidFill>
              </a:rPr>
              <a:t>(c) 1999. Tralvex Yeap. All Rights Reserved</a:t>
            </a:r>
          </a:p>
        </p:txBody>
      </p:sp>
      <p:sp>
        <p:nvSpPr>
          <p:cNvPr id="6" name="Rectangle 7"/>
          <p:cNvSpPr>
            <a:spLocks noGrp="1" noChangeArrowheads="1"/>
          </p:cNvSpPr>
          <p:nvPr>
            <p:ph type="sldNum" sz="quarter" idx="5"/>
          </p:nvPr>
        </p:nvSpPr>
        <p:spPr/>
        <p:txBody>
          <a:bodyPr/>
          <a:lstStyle/>
          <a:p>
            <a:pPr>
              <a:defRPr/>
            </a:pPr>
            <a:fld id="{B250B9FE-FD9A-4B45-9734-8B1ED72221EF}" type="slidenum">
              <a:rPr lang="en-US">
                <a:solidFill>
                  <a:prstClr val="white"/>
                </a:solidFill>
              </a:rPr>
              <a:pPr>
                <a:defRPr/>
              </a:pPr>
              <a:t>5</a:t>
            </a:fld>
            <a:endParaRPr lang="en-US">
              <a:solidFill>
                <a:prstClr val="white"/>
              </a:solidFill>
            </a:endParaRPr>
          </a:p>
        </p:txBody>
      </p:sp>
      <p:sp>
        <p:nvSpPr>
          <p:cNvPr id="283652" name="Rectangle 2"/>
          <p:cNvSpPr>
            <a:spLocks noChangeArrowheads="1" noTextEdit="1"/>
          </p:cNvSpPr>
          <p:nvPr>
            <p:ph type="sldImg"/>
          </p:nvPr>
        </p:nvSpPr>
        <p:spPr>
          <a:ln/>
        </p:spPr>
      </p:sp>
      <p:sp>
        <p:nvSpPr>
          <p:cNvPr id="2836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E378EEA5-F9C1-4C36-A479-495E322A8D6E}" type="slidenum">
              <a:rPr lang="en-US"/>
              <a:pPr>
                <a:defRPr/>
              </a:pPr>
              <a:t>50</a:t>
            </a:fld>
            <a:endParaRPr lang="en-US"/>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C2B9C7EF-00AB-4CA4-99FC-0E3502D4D632}" type="slidenum">
              <a:rPr lang="en-US"/>
              <a:pPr>
                <a:defRPr/>
              </a:pPr>
              <a:t>51</a:t>
            </a:fld>
            <a:endParaRPr lang="en-US"/>
          </a:p>
        </p:txBody>
      </p:sp>
      <p:sp>
        <p:nvSpPr>
          <p:cNvPr id="330755" name="Rectangle 2"/>
          <p:cNvSpPr>
            <a:spLocks noGrp="1" noRot="1" noChangeAspect="1" noChangeArrowheads="1" noTextEdit="1"/>
          </p:cNvSpPr>
          <p:nvPr>
            <p:ph type="sldImg"/>
          </p:nvPr>
        </p:nvSpPr>
        <p:spPr>
          <a:ln/>
        </p:spPr>
      </p:sp>
      <p:sp>
        <p:nvSpPr>
          <p:cNvPr id="330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7A17A40D-EBC2-468A-A997-BC2CFC75A5AB}" type="slidenum">
              <a:rPr lang="en-US"/>
              <a:pPr>
                <a:defRPr/>
              </a:pPr>
              <a:t>52</a:t>
            </a:fld>
            <a:endParaRPr lang="en-US"/>
          </a:p>
        </p:txBody>
      </p:sp>
      <p:sp>
        <p:nvSpPr>
          <p:cNvPr id="331779" name="Rectangle 2"/>
          <p:cNvSpPr>
            <a:spLocks noGrp="1" noRot="1" noChangeAspect="1" noChangeArrowheads="1" noTextEdit="1"/>
          </p:cNvSpPr>
          <p:nvPr>
            <p:ph type="sldImg"/>
          </p:nvPr>
        </p:nvSpPr>
        <p:spPr>
          <a:ln/>
        </p:spPr>
      </p:sp>
      <p:sp>
        <p:nvSpPr>
          <p:cNvPr id="331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Rot="1" noChangeAspect="1" noChangeArrowheads="1" noTextEdit="1"/>
          </p:cNvSpPr>
          <p:nvPr>
            <p:ph type="sldImg"/>
          </p:nvPr>
        </p:nvSpPr>
        <p:spPr>
          <a:ln/>
        </p:spPr>
      </p:sp>
      <p:sp>
        <p:nvSpPr>
          <p:cNvPr id="333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F05E6C94-7A41-499D-9964-0CC66F8A6F00}" type="slidenum">
              <a:rPr lang="en-US">
                <a:solidFill>
                  <a:prstClr val="white"/>
                </a:solidFill>
              </a:rPr>
              <a:pPr>
                <a:defRPr/>
              </a:pPr>
              <a:t>55</a:t>
            </a:fld>
            <a:endParaRPr lang="en-US">
              <a:solidFill>
                <a:prstClr val="white"/>
              </a:solidFill>
            </a:endParaRPr>
          </a:p>
        </p:txBody>
      </p:sp>
      <p:sp>
        <p:nvSpPr>
          <p:cNvPr id="334851" name="Rectangle 2"/>
          <p:cNvSpPr>
            <a:spLocks noGrp="1" noRot="1" noChangeAspect="1" noChangeArrowheads="1" noTextEdit="1"/>
          </p:cNvSpPr>
          <p:nvPr>
            <p:ph type="sldImg"/>
          </p:nvPr>
        </p:nvSpPr>
        <p:spPr>
          <a:ln/>
        </p:spPr>
      </p:sp>
      <p:sp>
        <p:nvSpPr>
          <p:cNvPr id="334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buClr>
                <a:srgbClr val="1F497D"/>
              </a:buClr>
              <a:defRPr/>
            </a:pPr>
            <a:fld id="{A852B8F0-B077-429D-8D32-76A2451C439C}" type="slidenum">
              <a:rPr lang="en-US">
                <a:solidFill>
                  <a:prstClr val="white"/>
                </a:solidFill>
              </a:rPr>
              <a:pPr>
                <a:buClr>
                  <a:srgbClr val="1F497D"/>
                </a:buClr>
                <a:defRPr/>
              </a:pPr>
              <a:t>56</a:t>
            </a:fld>
            <a:endParaRPr lang="en-US">
              <a:solidFill>
                <a:prstClr val="white"/>
              </a:solidFill>
            </a:endParaRPr>
          </a:p>
        </p:txBody>
      </p:sp>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latin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a:ln/>
        </p:spPr>
      </p:sp>
      <p:sp>
        <p:nvSpPr>
          <p:cNvPr id="336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
        <p:nvSpPr>
          <p:cNvPr id="4" name="Slide Number Placeholder 3"/>
          <p:cNvSpPr>
            <a:spLocks noGrp="1"/>
          </p:cNvSpPr>
          <p:nvPr>
            <p:ph type="sldNum" sz="quarter" idx="5"/>
          </p:nvPr>
        </p:nvSpPr>
        <p:spPr/>
        <p:txBody>
          <a:bodyPr/>
          <a:lstStyle/>
          <a:p>
            <a:pPr>
              <a:defRPr/>
            </a:pPr>
            <a:fld id="{BE2CD114-25F8-4A1E-A7FC-844EFFCC40B0}" type="slidenum">
              <a:rPr lang="en-US" smtClean="0"/>
              <a:pPr>
                <a:defRPr/>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solidFill>
                  <a:prstClr val="white"/>
                </a:solidFill>
              </a:rPr>
              <a:t>(c) 1999. Tralvex Yeap. All Rights Reserved</a:t>
            </a:r>
          </a:p>
        </p:txBody>
      </p:sp>
      <p:sp>
        <p:nvSpPr>
          <p:cNvPr id="6" name="Rectangle 7"/>
          <p:cNvSpPr>
            <a:spLocks noGrp="1" noChangeArrowheads="1"/>
          </p:cNvSpPr>
          <p:nvPr>
            <p:ph type="sldNum" sz="quarter" idx="5"/>
          </p:nvPr>
        </p:nvSpPr>
        <p:spPr/>
        <p:txBody>
          <a:bodyPr/>
          <a:lstStyle/>
          <a:p>
            <a:pPr>
              <a:defRPr/>
            </a:pPr>
            <a:fld id="{B435D2B2-D901-4D0B-8F2B-43E2C361FD96}" type="slidenum">
              <a:rPr lang="en-US">
                <a:solidFill>
                  <a:prstClr val="white"/>
                </a:solidFill>
              </a:rPr>
              <a:pPr>
                <a:defRPr/>
              </a:pPr>
              <a:t>6</a:t>
            </a:fld>
            <a:endParaRPr lang="en-US">
              <a:solidFill>
                <a:prstClr val="white"/>
              </a:solidFill>
            </a:endParaRPr>
          </a:p>
        </p:txBody>
      </p:sp>
      <p:sp>
        <p:nvSpPr>
          <p:cNvPr id="284676" name="Rectangle 2"/>
          <p:cNvSpPr>
            <a:spLocks noChangeArrowheads="1" noTextEdit="1"/>
          </p:cNvSpPr>
          <p:nvPr>
            <p:ph type="sldImg"/>
          </p:nvPr>
        </p:nvSpPr>
        <p:spPr>
          <a:ln/>
        </p:spPr>
      </p:sp>
      <p:sp>
        <p:nvSpPr>
          <p:cNvPr id="2846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buClr>
                <a:srgbClr val="1F497D"/>
              </a:buClr>
              <a:defRPr/>
            </a:pPr>
            <a:fld id="{6D37986B-0624-4470-8CC4-1CD77894F15F}" type="slidenum">
              <a:rPr lang="en-US">
                <a:solidFill>
                  <a:prstClr val="black"/>
                </a:solidFill>
              </a:rPr>
              <a:pPr>
                <a:buClr>
                  <a:srgbClr val="1F497D"/>
                </a:buClr>
                <a:defRPr/>
              </a:pPr>
              <a:t>60</a:t>
            </a:fld>
            <a:endParaRPr lang="en-US">
              <a:solidFill>
                <a:prstClr val="black"/>
              </a:solidFill>
            </a:endParaRPr>
          </a:p>
        </p:txBody>
      </p:sp>
      <p:sp>
        <p:nvSpPr>
          <p:cNvPr id="339971" name="Rectangle 2"/>
          <p:cNvSpPr>
            <a:spLocks noGrp="1" noRot="1" noChangeAspect="1" noChangeArrowheads="1" noTextEdit="1"/>
          </p:cNvSpPr>
          <p:nvPr>
            <p:ph type="sldImg"/>
          </p:nvPr>
        </p:nvSpPr>
        <p:spPr>
          <a:ln/>
        </p:spPr>
      </p:sp>
      <p:sp>
        <p:nvSpPr>
          <p:cNvPr id="339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buClr>
                <a:srgbClr val="1F497D"/>
              </a:buClr>
              <a:defRPr/>
            </a:pPr>
            <a:fld id="{A3DE8667-DCD4-4CF3-8D48-CD0CC86F41F4}" type="slidenum">
              <a:rPr lang="en-US">
                <a:solidFill>
                  <a:prstClr val="black"/>
                </a:solidFill>
              </a:rPr>
              <a:pPr>
                <a:buClr>
                  <a:srgbClr val="1F497D"/>
                </a:buClr>
                <a:defRPr/>
              </a:pPr>
              <a:t>61</a:t>
            </a:fld>
            <a:endParaRPr lang="en-US">
              <a:solidFill>
                <a:prstClr val="black"/>
              </a:solidFill>
            </a:endParaRPr>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B1F2209D-67C7-49AD-9E8F-200327ACECD5}" type="slidenum">
              <a:rPr lang="en-US"/>
              <a:pPr>
                <a:defRPr/>
              </a:pPr>
              <a:t>62</a:t>
            </a:fld>
            <a:endParaRPr lang="en-US"/>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19711401-7C79-4779-BF7F-BCB13521F973}" type="slidenum">
              <a:rPr lang="en-US"/>
              <a:pPr>
                <a:defRPr/>
              </a:pPr>
              <a:t>63</a:t>
            </a:fld>
            <a:endParaRPr lang="en-US"/>
          </a:p>
        </p:txBody>
      </p:sp>
      <p:sp>
        <p:nvSpPr>
          <p:cNvPr id="343043" name="Rectangle 2"/>
          <p:cNvSpPr>
            <a:spLocks noGrp="1" noRot="1" noChangeAspect="1" noChangeArrowheads="1" noTextEdit="1"/>
          </p:cNvSpPr>
          <p:nvPr>
            <p:ph type="sldImg"/>
          </p:nvPr>
        </p:nvSpPr>
        <p:spPr>
          <a:ln/>
        </p:spPr>
      </p:sp>
      <p:sp>
        <p:nvSpPr>
          <p:cNvPr id="343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7C30C2C6-0895-4E32-8A99-8E1AAF5FC007}" type="slidenum">
              <a:rPr lang="en-US"/>
              <a:pPr>
                <a:defRPr/>
              </a:pPr>
              <a:t>64</a:t>
            </a:fld>
            <a:endParaRPr lang="en-US"/>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B3B4669C-653B-4AB5-8849-38744B1BB7B4}" type="slidenum">
              <a:rPr lang="en-US"/>
              <a:pPr>
                <a:defRPr/>
              </a:pPr>
              <a:t>65</a:t>
            </a:fld>
            <a:endParaRPr lang="en-US"/>
          </a:p>
        </p:txBody>
      </p:sp>
      <p:sp>
        <p:nvSpPr>
          <p:cNvPr id="345091" name="Rectangle 2"/>
          <p:cNvSpPr>
            <a:spLocks noGrp="1" noRot="1" noChangeAspect="1" noChangeArrowheads="1" noTextEdit="1"/>
          </p:cNvSpPr>
          <p:nvPr>
            <p:ph type="sldImg"/>
          </p:nvPr>
        </p:nvSpPr>
        <p:spPr>
          <a:ln/>
        </p:spPr>
      </p:sp>
      <p:sp>
        <p:nvSpPr>
          <p:cNvPr id="345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BA9DC6AB-5982-404D-82D8-356E1505D881}" type="slidenum">
              <a:rPr lang="en-US"/>
              <a:pPr>
                <a:defRPr/>
              </a:pPr>
              <a:t>66</a:t>
            </a:fld>
            <a:endParaRPr lang="en-US"/>
          </a:p>
        </p:txBody>
      </p:sp>
      <p:sp>
        <p:nvSpPr>
          <p:cNvPr id="346115" name="Rectangle 2"/>
          <p:cNvSpPr>
            <a:spLocks noGrp="1" noRot="1" noChangeAspect="1" noChangeArrowheads="1" noTextEdit="1"/>
          </p:cNvSpPr>
          <p:nvPr>
            <p:ph type="sldImg"/>
          </p:nvPr>
        </p:nvSpPr>
        <p:spPr>
          <a:ln/>
        </p:spPr>
      </p:sp>
      <p:sp>
        <p:nvSpPr>
          <p:cNvPr id="346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6AC95FF-066C-4EA8-85C9-D7CB0CF416B8}" type="slidenum">
              <a:rPr lang="en-US">
                <a:solidFill>
                  <a:prstClr val="black"/>
                </a:solidFill>
              </a:rPr>
              <a:pPr>
                <a:defRPr/>
              </a:pPr>
              <a:t>67</a:t>
            </a:fld>
            <a:endParaRPr lang="en-US">
              <a:solidFill>
                <a:prstClr val="black"/>
              </a:solidFill>
            </a:endParaRPr>
          </a:p>
        </p:txBody>
      </p:sp>
      <p:sp>
        <p:nvSpPr>
          <p:cNvPr id="347139" name="Rectangle 2"/>
          <p:cNvSpPr>
            <a:spLocks noRot="1" noChangeArrowheads="1" noTextEdit="1"/>
          </p:cNvSpPr>
          <p:nvPr>
            <p:ph type="sldImg"/>
          </p:nvPr>
        </p:nvSpPr>
        <p:spPr>
          <a:ln/>
        </p:spPr>
      </p:sp>
      <p:sp>
        <p:nvSpPr>
          <p:cNvPr id="347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solidFill>
                  <a:prstClr val="white"/>
                </a:solidFill>
              </a:rPr>
              <a:t>(c) 1999. Tralvex Yeap. All Rights Reserved</a:t>
            </a:r>
          </a:p>
        </p:txBody>
      </p:sp>
      <p:sp>
        <p:nvSpPr>
          <p:cNvPr id="6" name="Rectangle 7"/>
          <p:cNvSpPr>
            <a:spLocks noGrp="1" noChangeArrowheads="1"/>
          </p:cNvSpPr>
          <p:nvPr>
            <p:ph type="sldNum" sz="quarter" idx="5"/>
          </p:nvPr>
        </p:nvSpPr>
        <p:spPr/>
        <p:txBody>
          <a:bodyPr/>
          <a:lstStyle/>
          <a:p>
            <a:pPr>
              <a:defRPr/>
            </a:pPr>
            <a:fld id="{819A3FFA-6CBD-411C-9E8A-AF103016C206}" type="slidenum">
              <a:rPr lang="en-US">
                <a:solidFill>
                  <a:prstClr val="white"/>
                </a:solidFill>
              </a:rPr>
              <a:pPr>
                <a:defRPr/>
              </a:pPr>
              <a:t>68</a:t>
            </a:fld>
            <a:endParaRPr lang="en-US">
              <a:solidFill>
                <a:prstClr val="white"/>
              </a:solidFill>
            </a:endParaRPr>
          </a:p>
        </p:txBody>
      </p:sp>
      <p:sp>
        <p:nvSpPr>
          <p:cNvPr id="348164" name="Rectangle 2"/>
          <p:cNvSpPr>
            <a:spLocks noChangeArrowheads="1" noTextEdit="1"/>
          </p:cNvSpPr>
          <p:nvPr>
            <p:ph type="sldImg"/>
          </p:nvPr>
        </p:nvSpPr>
        <p:spPr>
          <a:ln/>
        </p:spPr>
      </p:sp>
      <p:sp>
        <p:nvSpPr>
          <p:cNvPr id="3481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622FC23-6899-4792-8096-C4012452278A}" type="slidenum">
              <a:rPr lang="en-US">
                <a:solidFill>
                  <a:prstClr val="black"/>
                </a:solidFill>
              </a:rPr>
              <a:pPr>
                <a:defRPr/>
              </a:pPr>
              <a:t>69</a:t>
            </a:fld>
            <a:endParaRPr lang="en-US">
              <a:solidFill>
                <a:prstClr val="black"/>
              </a:solidFill>
            </a:endParaRPr>
          </a:p>
        </p:txBody>
      </p:sp>
      <p:sp>
        <p:nvSpPr>
          <p:cNvPr id="349187" name="Rectangle 2"/>
          <p:cNvSpPr>
            <a:spLocks noRot="1" noChangeArrowheads="1" noTextEdit="1"/>
          </p:cNvSpPr>
          <p:nvPr>
            <p:ph type="sldImg"/>
          </p:nvPr>
        </p:nvSpPr>
        <p:spPr>
          <a:xfrm>
            <a:off x="936625" y="728663"/>
            <a:ext cx="4852988" cy="3640137"/>
          </a:xfrm>
          <a:ln/>
        </p:spPr>
      </p:sp>
      <p:sp>
        <p:nvSpPr>
          <p:cNvPr id="349188" name="Rectangle 3"/>
          <p:cNvSpPr>
            <a:spLocks noGrp="1" noChangeArrowheads="1"/>
          </p:cNvSpPr>
          <p:nvPr>
            <p:ph type="body" idx="1"/>
          </p:nvPr>
        </p:nvSpPr>
        <p:spPr>
          <a:xfrm>
            <a:off x="895350" y="4614863"/>
            <a:ext cx="4935538" cy="4370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solidFill>
                  <a:prstClr val="white"/>
                </a:solidFill>
              </a:rPr>
              <a:t>(c) 1999. Tralvex Yeap. All Rights Reserved</a:t>
            </a:r>
          </a:p>
        </p:txBody>
      </p:sp>
      <p:sp>
        <p:nvSpPr>
          <p:cNvPr id="6" name="Rectangle 7"/>
          <p:cNvSpPr>
            <a:spLocks noGrp="1" noChangeArrowheads="1"/>
          </p:cNvSpPr>
          <p:nvPr>
            <p:ph type="sldNum" sz="quarter" idx="5"/>
          </p:nvPr>
        </p:nvSpPr>
        <p:spPr/>
        <p:txBody>
          <a:bodyPr/>
          <a:lstStyle/>
          <a:p>
            <a:pPr>
              <a:defRPr/>
            </a:pPr>
            <a:fld id="{3E6F55B1-D4BE-4470-A813-8E11A69F39F1}" type="slidenum">
              <a:rPr lang="en-US">
                <a:solidFill>
                  <a:prstClr val="white"/>
                </a:solidFill>
              </a:rPr>
              <a:pPr>
                <a:defRPr/>
              </a:pPr>
              <a:t>7</a:t>
            </a:fld>
            <a:endParaRPr lang="en-US">
              <a:solidFill>
                <a:prstClr val="white"/>
              </a:solidFill>
            </a:endParaRPr>
          </a:p>
        </p:txBody>
      </p:sp>
      <p:sp>
        <p:nvSpPr>
          <p:cNvPr id="285700" name="Rectangle 2"/>
          <p:cNvSpPr>
            <a:spLocks noChangeArrowheads="1" noTextEdit="1"/>
          </p:cNvSpPr>
          <p:nvPr>
            <p:ph type="sldImg"/>
          </p:nvPr>
        </p:nvSpPr>
        <p:spPr>
          <a:ln/>
        </p:spPr>
      </p:sp>
      <p:sp>
        <p:nvSpPr>
          <p:cNvPr id="2857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solidFill>
                  <a:prstClr val="white"/>
                </a:solidFill>
              </a:rPr>
              <a:t>(c) 1999. Tralvex Yeap. All Rights Reserved</a:t>
            </a:r>
          </a:p>
        </p:txBody>
      </p:sp>
      <p:sp>
        <p:nvSpPr>
          <p:cNvPr id="6" name="Rectangle 7"/>
          <p:cNvSpPr>
            <a:spLocks noGrp="1" noChangeArrowheads="1"/>
          </p:cNvSpPr>
          <p:nvPr>
            <p:ph type="sldNum" sz="quarter" idx="5"/>
          </p:nvPr>
        </p:nvSpPr>
        <p:spPr/>
        <p:txBody>
          <a:bodyPr/>
          <a:lstStyle/>
          <a:p>
            <a:pPr>
              <a:defRPr/>
            </a:pPr>
            <a:fld id="{31C173E5-EE49-4DC6-9A02-E8048298C8F3}" type="slidenum">
              <a:rPr lang="en-US">
                <a:solidFill>
                  <a:prstClr val="white"/>
                </a:solidFill>
              </a:rPr>
              <a:pPr>
                <a:defRPr/>
              </a:pPr>
              <a:t>70</a:t>
            </a:fld>
            <a:endParaRPr lang="en-US">
              <a:solidFill>
                <a:prstClr val="white"/>
              </a:solidFill>
            </a:endParaRPr>
          </a:p>
        </p:txBody>
      </p:sp>
      <p:sp>
        <p:nvSpPr>
          <p:cNvPr id="350212" name="Rectangle 2"/>
          <p:cNvSpPr>
            <a:spLocks noChangeArrowheads="1" noTextEdit="1"/>
          </p:cNvSpPr>
          <p:nvPr>
            <p:ph type="sldImg"/>
          </p:nvPr>
        </p:nvSpPr>
        <p:spPr>
          <a:ln/>
        </p:spPr>
      </p:sp>
      <p:sp>
        <p:nvSpPr>
          <p:cNvPr id="3502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ChangeArrowheads="1" noTextEdit="1"/>
          </p:cNvSpPr>
          <p:nvPr>
            <p:ph type="sldImg"/>
          </p:nvPr>
        </p:nvSpPr>
        <p:spPr>
          <a:ln/>
        </p:spPr>
      </p:sp>
      <p:sp>
        <p:nvSpPr>
          <p:cNvPr id="353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20BF5609-061B-4329-9EA4-6CC301D3D226}" type="slidenum">
              <a:rPr lang="en-US"/>
              <a:pPr>
                <a:defRPr/>
              </a:pPr>
              <a:t>74</a:t>
            </a:fld>
            <a:endParaRPr lang="en-US"/>
          </a:p>
        </p:txBody>
      </p:sp>
      <p:sp>
        <p:nvSpPr>
          <p:cNvPr id="354308" name="Rectangle 2"/>
          <p:cNvSpPr>
            <a:spLocks noChangeArrowheads="1" noTextEdit="1"/>
          </p:cNvSpPr>
          <p:nvPr>
            <p:ph type="sldImg"/>
          </p:nvPr>
        </p:nvSpPr>
        <p:spPr>
          <a:ln/>
        </p:spPr>
      </p:sp>
      <p:sp>
        <p:nvSpPr>
          <p:cNvPr id="3543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solidFill>
                  <a:prstClr val="white"/>
                </a:solidFill>
              </a:rPr>
              <a:t>(c) 1999. Tralvex Yeap. All Rights Reserved</a:t>
            </a:r>
          </a:p>
        </p:txBody>
      </p:sp>
      <p:sp>
        <p:nvSpPr>
          <p:cNvPr id="6" name="Rectangle 7"/>
          <p:cNvSpPr>
            <a:spLocks noGrp="1" noChangeArrowheads="1"/>
          </p:cNvSpPr>
          <p:nvPr>
            <p:ph type="sldNum" sz="quarter" idx="5"/>
          </p:nvPr>
        </p:nvSpPr>
        <p:spPr/>
        <p:txBody>
          <a:bodyPr/>
          <a:lstStyle/>
          <a:p>
            <a:pPr>
              <a:defRPr/>
            </a:pPr>
            <a:fld id="{19B6B27A-84A6-45D8-83AA-A999DCA87B1B}" type="slidenum">
              <a:rPr lang="en-US">
                <a:solidFill>
                  <a:prstClr val="white"/>
                </a:solidFill>
              </a:rPr>
              <a:pPr>
                <a:defRPr/>
              </a:pPr>
              <a:t>8</a:t>
            </a:fld>
            <a:endParaRPr lang="en-US">
              <a:solidFill>
                <a:prstClr val="white"/>
              </a:solidFill>
            </a:endParaRPr>
          </a:p>
        </p:txBody>
      </p:sp>
      <p:sp>
        <p:nvSpPr>
          <p:cNvPr id="286724" name="Rectangle 2"/>
          <p:cNvSpPr>
            <a:spLocks noChangeArrowheads="1" noTextEdit="1"/>
          </p:cNvSpPr>
          <p:nvPr>
            <p:ph type="sldImg"/>
          </p:nvPr>
        </p:nvSpPr>
        <p:spPr>
          <a:ln/>
        </p:spPr>
      </p:sp>
      <p:sp>
        <p:nvSpPr>
          <p:cNvPr id="2867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solidFill>
                  <a:prstClr val="white"/>
                </a:solidFill>
              </a:rPr>
              <a:t>(c) 1999. Tralvex Yeap. All Rights Reserved</a:t>
            </a:r>
          </a:p>
        </p:txBody>
      </p:sp>
      <p:sp>
        <p:nvSpPr>
          <p:cNvPr id="6" name="Rectangle 7"/>
          <p:cNvSpPr>
            <a:spLocks noGrp="1" noChangeArrowheads="1"/>
          </p:cNvSpPr>
          <p:nvPr>
            <p:ph type="sldNum" sz="quarter" idx="5"/>
          </p:nvPr>
        </p:nvSpPr>
        <p:spPr/>
        <p:txBody>
          <a:bodyPr/>
          <a:lstStyle/>
          <a:p>
            <a:pPr>
              <a:defRPr/>
            </a:pPr>
            <a:fld id="{28556304-7893-49F0-98DC-34D92B32E1AB}" type="slidenum">
              <a:rPr lang="en-US">
                <a:solidFill>
                  <a:prstClr val="white"/>
                </a:solidFill>
              </a:rPr>
              <a:pPr>
                <a:defRPr/>
              </a:pPr>
              <a:t>9</a:t>
            </a:fld>
            <a:endParaRPr lang="en-US">
              <a:solidFill>
                <a:prstClr val="white"/>
              </a:solidFill>
            </a:endParaRPr>
          </a:p>
        </p:txBody>
      </p:sp>
      <p:sp>
        <p:nvSpPr>
          <p:cNvPr id="287748" name="Rectangle 2"/>
          <p:cNvSpPr>
            <a:spLocks noChangeArrowheads="1" noTextEdit="1"/>
          </p:cNvSpPr>
          <p:nvPr>
            <p:ph type="sldImg"/>
          </p:nvPr>
        </p:nvSpPr>
        <p:spPr>
          <a:ln/>
        </p:spPr>
      </p:sp>
      <p:sp>
        <p:nvSpPr>
          <p:cNvPr id="2877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hemeOverride" Target="../theme/themeOverride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hemeOverride" Target="../theme/themeOverride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en-US"/>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en-US"/>
          </a:p>
        </p:txBody>
      </p:sp>
    </p:spTree>
    <p:extLst>
      <p:ext uri="{BB962C8B-B14F-4D97-AF65-F5344CB8AC3E}">
        <p14:creationId xmlns:p14="http://schemas.microsoft.com/office/powerpoint/2010/main" val="2273844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92403282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685800" y="1125538"/>
            <a:ext cx="4098925"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937125" y="1125538"/>
            <a:ext cx="4098925"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24649816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en-US"/>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220526370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Tree>
    <p:extLst>
      <p:ext uri="{BB962C8B-B14F-4D97-AF65-F5344CB8AC3E}">
        <p14:creationId xmlns:p14="http://schemas.microsoft.com/office/powerpoint/2010/main" val="426849042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104078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en-US"/>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extLst>
      <p:ext uri="{BB962C8B-B14F-4D97-AF65-F5344CB8AC3E}">
        <p14:creationId xmlns:p14="http://schemas.microsoft.com/office/powerpoint/2010/main" val="35412805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en-US"/>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extLst>
      <p:ext uri="{BB962C8B-B14F-4D97-AF65-F5344CB8AC3E}">
        <p14:creationId xmlns:p14="http://schemas.microsoft.com/office/powerpoint/2010/main" val="278194453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40054139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948488" y="115888"/>
            <a:ext cx="2087562" cy="6626225"/>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685800" y="115888"/>
            <a:ext cx="6110288" cy="66262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314875659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objOverTx" preserve="1">
  <p:cSld name="Tytuł i zawartość nad tekstem">
    <p:spTree>
      <p:nvGrpSpPr>
        <p:cNvPr id="1" name=""/>
        <p:cNvGrpSpPr/>
        <p:nvPr/>
      </p:nvGrpSpPr>
      <p:grpSpPr>
        <a:xfrm>
          <a:off x="0" y="0"/>
          <a:ext cx="0" cy="0"/>
          <a:chOff x="0" y="0"/>
          <a:chExt cx="0" cy="0"/>
        </a:xfrm>
      </p:grpSpPr>
      <p:sp>
        <p:nvSpPr>
          <p:cNvPr id="2" name="Tytuł 1"/>
          <p:cNvSpPr>
            <a:spLocks noGrp="1"/>
          </p:cNvSpPr>
          <p:nvPr>
            <p:ph type="title"/>
          </p:nvPr>
        </p:nvSpPr>
        <p:spPr>
          <a:xfrm>
            <a:off x="755650" y="115888"/>
            <a:ext cx="7772400" cy="792162"/>
          </a:xfrm>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685800" y="1125538"/>
            <a:ext cx="8350250" cy="273208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tekstu 3"/>
          <p:cNvSpPr>
            <a:spLocks noGrp="1"/>
          </p:cNvSpPr>
          <p:nvPr>
            <p:ph type="body" sz="half" idx="2"/>
          </p:nvPr>
        </p:nvSpPr>
        <p:spPr>
          <a:xfrm>
            <a:off x="685800" y="4010025"/>
            <a:ext cx="8350250" cy="27320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395637819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objAndTwoObj" preserve="1">
  <p:cSld name="Tytuł, zawartość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755650" y="115888"/>
            <a:ext cx="7772400" cy="792162"/>
          </a:xfrm>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685800" y="1125538"/>
            <a:ext cx="4098925" cy="56165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quarter" idx="2"/>
          </p:nvPr>
        </p:nvSpPr>
        <p:spPr>
          <a:xfrm>
            <a:off x="4937125" y="1125538"/>
            <a:ext cx="4098925" cy="273208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zawartości 4"/>
          <p:cNvSpPr>
            <a:spLocks noGrp="1"/>
          </p:cNvSpPr>
          <p:nvPr>
            <p:ph sz="quarter" idx="3"/>
          </p:nvPr>
        </p:nvSpPr>
        <p:spPr>
          <a:xfrm>
            <a:off x="4937125" y="4010025"/>
            <a:ext cx="4098925" cy="27320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4238100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15100" y="350838"/>
            <a:ext cx="1943100" cy="6030912"/>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684213" y="350838"/>
            <a:ext cx="5678487" cy="6030912"/>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193353296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fourObj" preserve="1">
  <p:cSld name="Tytuł i 4 elementy zawartości">
    <p:spTree>
      <p:nvGrpSpPr>
        <p:cNvPr id="1" name=""/>
        <p:cNvGrpSpPr/>
        <p:nvPr/>
      </p:nvGrpSpPr>
      <p:grpSpPr>
        <a:xfrm>
          <a:off x="0" y="0"/>
          <a:ext cx="0" cy="0"/>
          <a:chOff x="0" y="0"/>
          <a:chExt cx="0" cy="0"/>
        </a:xfrm>
      </p:grpSpPr>
      <p:sp>
        <p:nvSpPr>
          <p:cNvPr id="2" name="Tytuł 1"/>
          <p:cNvSpPr>
            <a:spLocks noGrp="1"/>
          </p:cNvSpPr>
          <p:nvPr>
            <p:ph type="title" sz="quarter"/>
          </p:nvPr>
        </p:nvSpPr>
        <p:spPr>
          <a:xfrm>
            <a:off x="755650" y="115888"/>
            <a:ext cx="7772400" cy="792162"/>
          </a:xfrm>
        </p:spPr>
        <p:txBody>
          <a:bodyPr/>
          <a:lstStyle/>
          <a:p>
            <a:r>
              <a:rPr lang="pl-PL" smtClean="0"/>
              <a:t>Kliknij, aby edytować styl</a:t>
            </a:r>
            <a:endParaRPr lang="en-US"/>
          </a:p>
        </p:txBody>
      </p:sp>
      <p:sp>
        <p:nvSpPr>
          <p:cNvPr id="3" name="Symbol zastępczy zawartości 2"/>
          <p:cNvSpPr>
            <a:spLocks noGrp="1"/>
          </p:cNvSpPr>
          <p:nvPr>
            <p:ph sz="quarter" idx="1"/>
          </p:nvPr>
        </p:nvSpPr>
        <p:spPr>
          <a:xfrm>
            <a:off x="685800" y="1125538"/>
            <a:ext cx="4098925" cy="273208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quarter" idx="2"/>
          </p:nvPr>
        </p:nvSpPr>
        <p:spPr>
          <a:xfrm>
            <a:off x="4937125" y="1125538"/>
            <a:ext cx="4098925" cy="273208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zawartości 4"/>
          <p:cNvSpPr>
            <a:spLocks noGrp="1"/>
          </p:cNvSpPr>
          <p:nvPr>
            <p:ph sz="quarter" idx="3"/>
          </p:nvPr>
        </p:nvSpPr>
        <p:spPr>
          <a:xfrm>
            <a:off x="685800" y="4010025"/>
            <a:ext cx="4098925" cy="27320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6" name="Symbol zastępczy zawartości 5"/>
          <p:cNvSpPr>
            <a:spLocks noGrp="1"/>
          </p:cNvSpPr>
          <p:nvPr>
            <p:ph sz="quarter" idx="4"/>
          </p:nvPr>
        </p:nvSpPr>
        <p:spPr>
          <a:xfrm>
            <a:off x="4937125" y="4010025"/>
            <a:ext cx="4098925" cy="27320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84307446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Tree>
    <p:extLst>
      <p:ext uri="{BB962C8B-B14F-4D97-AF65-F5344CB8AC3E}">
        <p14:creationId xmlns:p14="http://schemas.microsoft.com/office/powerpoint/2010/main" val="55868035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val="329439456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Tree>
    <p:extLst>
      <p:ext uri="{BB962C8B-B14F-4D97-AF65-F5344CB8AC3E}">
        <p14:creationId xmlns:p14="http://schemas.microsoft.com/office/powerpoint/2010/main" val="275981080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85800" y="1125538"/>
            <a:ext cx="4098925"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937125" y="1125538"/>
            <a:ext cx="4098925"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val="411941109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val="55615619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Tree>
    <p:extLst>
      <p:ext uri="{BB962C8B-B14F-4D97-AF65-F5344CB8AC3E}">
        <p14:creationId xmlns:p14="http://schemas.microsoft.com/office/powerpoint/2010/main" val="115208313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217551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extLst>
      <p:ext uri="{BB962C8B-B14F-4D97-AF65-F5344CB8AC3E}">
        <p14:creationId xmlns:p14="http://schemas.microsoft.com/office/powerpoint/2010/main" val="73384222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extLst>
      <p:ext uri="{BB962C8B-B14F-4D97-AF65-F5344CB8AC3E}">
        <p14:creationId xmlns:p14="http://schemas.microsoft.com/office/powerpoint/2010/main" val="3522442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85800" y="350838"/>
            <a:ext cx="7772400" cy="1143000"/>
          </a:xfrm>
        </p:spPr>
        <p:txBody>
          <a:bodyPr/>
          <a:lstStyle/>
          <a:p>
            <a:r>
              <a:rPr lang="pl-PL" smtClean="0"/>
              <a:t>Kliknij, aby edytować styl</a:t>
            </a:r>
            <a:endParaRPr lang="en-US"/>
          </a:p>
        </p:txBody>
      </p:sp>
      <p:sp>
        <p:nvSpPr>
          <p:cNvPr id="3" name="Symbol zastępczy tekstu 2"/>
          <p:cNvSpPr>
            <a:spLocks noGrp="1"/>
          </p:cNvSpPr>
          <p:nvPr>
            <p:ph type="body" sz="half" idx="1"/>
          </p:nvPr>
        </p:nvSpPr>
        <p:spPr>
          <a:xfrm>
            <a:off x="684213" y="1700213"/>
            <a:ext cx="3810000" cy="468153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646613" y="1700213"/>
            <a:ext cx="3810000" cy="468153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47465062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val="293075787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948488" y="115888"/>
            <a:ext cx="2087562" cy="66262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85800" y="115888"/>
            <a:ext cx="6110288" cy="66262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val="316828281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objOverTx" preserve="1">
  <p:cSld name="Tytuł i zawartość nad tekstem">
    <p:spTree>
      <p:nvGrpSpPr>
        <p:cNvPr id="1" name=""/>
        <p:cNvGrpSpPr/>
        <p:nvPr/>
      </p:nvGrpSpPr>
      <p:grpSpPr>
        <a:xfrm>
          <a:off x="0" y="0"/>
          <a:ext cx="0" cy="0"/>
          <a:chOff x="0" y="0"/>
          <a:chExt cx="0" cy="0"/>
        </a:xfrm>
      </p:grpSpPr>
      <p:sp>
        <p:nvSpPr>
          <p:cNvPr id="2" name="Tytuł 1"/>
          <p:cNvSpPr>
            <a:spLocks noGrp="1"/>
          </p:cNvSpPr>
          <p:nvPr>
            <p:ph type="title"/>
          </p:nvPr>
        </p:nvSpPr>
        <p:spPr>
          <a:xfrm>
            <a:off x="755650" y="115888"/>
            <a:ext cx="7772400" cy="792162"/>
          </a:xfrm>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85800" y="1125538"/>
            <a:ext cx="8350250" cy="273208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685800" y="4010025"/>
            <a:ext cx="8350250" cy="27320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val="254638161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objAndTwoObj">
  <p:cSld name="Tytuł, zawartość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755650" y="115888"/>
            <a:ext cx="7772400" cy="792162"/>
          </a:xfrm>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85800" y="1125538"/>
            <a:ext cx="4098925" cy="56165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4937125" y="1125538"/>
            <a:ext cx="4098925" cy="273208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zawartości 4"/>
          <p:cNvSpPr>
            <a:spLocks noGrp="1"/>
          </p:cNvSpPr>
          <p:nvPr>
            <p:ph sz="quarter" idx="3"/>
          </p:nvPr>
        </p:nvSpPr>
        <p:spPr>
          <a:xfrm>
            <a:off x="4937125" y="4010025"/>
            <a:ext cx="4098925" cy="27320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val="53930859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Tree>
    <p:extLst>
      <p:ext uri="{BB962C8B-B14F-4D97-AF65-F5344CB8AC3E}">
        <p14:creationId xmlns:p14="http://schemas.microsoft.com/office/powerpoint/2010/main" val="17757247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val="87280281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Tree>
    <p:extLst>
      <p:ext uri="{BB962C8B-B14F-4D97-AF65-F5344CB8AC3E}">
        <p14:creationId xmlns:p14="http://schemas.microsoft.com/office/powerpoint/2010/main" val="210166247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1066800" y="1981200"/>
            <a:ext cx="38862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5105400" y="1981200"/>
            <a:ext cx="38862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val="263554478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val="417137879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Tree>
    <p:extLst>
      <p:ext uri="{BB962C8B-B14F-4D97-AF65-F5344CB8AC3E}">
        <p14:creationId xmlns:p14="http://schemas.microsoft.com/office/powerpoint/2010/main" val="794585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grpSp>
        <p:nvGrpSpPr>
          <p:cNvPr id="4" name="Group 2"/>
          <p:cNvGrpSpPr>
            <a:grpSpLocks/>
          </p:cNvGrpSpPr>
          <p:nvPr/>
        </p:nvGrpSpPr>
        <p:grpSpPr bwMode="auto">
          <a:xfrm>
            <a:off x="-38100" y="-12700"/>
            <a:ext cx="9239250" cy="6940550"/>
            <a:chOff x="-12" y="-10"/>
            <a:chExt cx="5820" cy="4372"/>
          </a:xfrm>
        </p:grpSpPr>
        <p:sp>
          <p:nvSpPr>
            <p:cNvPr id="5" name="Rectangle 3"/>
            <p:cNvSpPr>
              <a:spLocks noChangeArrowheads="1"/>
            </p:cNvSpPr>
            <p:nvPr/>
          </p:nvSpPr>
          <p:spPr bwMode="ltGray">
            <a:xfrm>
              <a:off x="5520" y="-8"/>
              <a:ext cx="287" cy="4364"/>
            </a:xfrm>
            <a:prstGeom prst="rect">
              <a:avLst/>
            </a:prstGeom>
            <a:gradFill rotWithShape="0">
              <a:gsLst>
                <a:gs pos="0">
                  <a:schemeClr val="bg2"/>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a:buClr>
                  <a:srgbClr val="FFCC66"/>
                </a:buClr>
                <a:buSzPct val="115000"/>
              </a:pPr>
              <a:endParaRPr lang="pl-PL">
                <a:solidFill>
                  <a:srgbClr val="EAEAEA"/>
                </a:solidFill>
                <a:latin typeface="    Times New Roman CE"/>
              </a:endParaRPr>
            </a:p>
          </p:txBody>
        </p:sp>
        <p:sp>
          <p:nvSpPr>
            <p:cNvPr id="6" name="Rectangle 4"/>
            <p:cNvSpPr>
              <a:spLocks noChangeArrowheads="1"/>
            </p:cNvSpPr>
            <p:nvPr/>
          </p:nvSpPr>
          <p:spPr bwMode="ltGray">
            <a:xfrm>
              <a:off x="-8" y="-8"/>
              <a:ext cx="288" cy="4368"/>
            </a:xfrm>
            <a:prstGeom prst="rect">
              <a:avLst/>
            </a:prstGeom>
            <a:gradFill rotWithShape="0">
              <a:gsLst>
                <a:gs pos="0">
                  <a:srgbClr val="006600"/>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a:buClr>
                  <a:srgbClr val="FFCC66"/>
                </a:buClr>
                <a:buSzPct val="115000"/>
              </a:pPr>
              <a:endParaRPr lang="pl-PL">
                <a:solidFill>
                  <a:srgbClr val="EAEAEA"/>
                </a:solidFill>
                <a:latin typeface="    Times New Roman CE"/>
              </a:endParaRPr>
            </a:p>
          </p:txBody>
        </p:sp>
        <p:sp>
          <p:nvSpPr>
            <p:cNvPr id="7" name="AutoShape 5"/>
            <p:cNvSpPr>
              <a:spLocks noChangeArrowheads="1"/>
            </p:cNvSpPr>
            <p:nvPr/>
          </p:nvSpPr>
          <p:spPr bwMode="ltGray">
            <a:xfrm rot="10800000" flipH="1" flipV="1">
              <a:off x="2" y="-10"/>
              <a:ext cx="5798" cy="288"/>
            </a:xfrm>
            <a:custGeom>
              <a:avLst/>
              <a:gdLst>
                <a:gd name="T0" fmla="*/ 1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43 w 21600"/>
                <a:gd name="T13" fmla="*/ 2325 h 21600"/>
                <a:gd name="T14" fmla="*/ 19257 w 21600"/>
                <a:gd name="T15" fmla="*/ 19275 h 21600"/>
              </a:gdLst>
              <a:ahLst/>
              <a:cxnLst>
                <a:cxn ang="T8">
                  <a:pos x="T0" y="T1"/>
                </a:cxn>
                <a:cxn ang="T9">
                  <a:pos x="T2" y="T3"/>
                </a:cxn>
                <a:cxn ang="T10">
                  <a:pos x="T4" y="T5"/>
                </a:cxn>
                <a:cxn ang="T11">
                  <a:pos x="T6" y="T7"/>
                </a:cxn>
              </a:cxnLst>
              <a:rect l="T12" t="T13" r="T14" b="T15"/>
              <a:pathLst>
                <a:path w="21600" h="21600">
                  <a:moveTo>
                    <a:pt x="0" y="0"/>
                  </a:moveTo>
                  <a:lnTo>
                    <a:pt x="1089" y="21600"/>
                  </a:lnTo>
                  <a:lnTo>
                    <a:pt x="20511" y="21600"/>
                  </a:lnTo>
                  <a:lnTo>
                    <a:pt x="21600" y="0"/>
                  </a:lnTo>
                  <a:lnTo>
                    <a:pt x="0" y="0"/>
                  </a:lnTo>
                  <a:close/>
                </a:path>
              </a:pathLst>
            </a:custGeom>
            <a:gradFill rotWithShape="0">
              <a:gsLst>
                <a:gs pos="0">
                  <a:srgbClr val="006600"/>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AutoShape 6"/>
            <p:cNvSpPr>
              <a:spLocks noChangeArrowheads="1"/>
            </p:cNvSpPr>
            <p:nvPr/>
          </p:nvSpPr>
          <p:spPr bwMode="ltGray">
            <a:xfrm flipV="1">
              <a:off x="-12" y="4072"/>
              <a:ext cx="5820" cy="290"/>
            </a:xfrm>
            <a:custGeom>
              <a:avLst/>
              <a:gdLst>
                <a:gd name="T0" fmla="*/ 1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49 w 21600"/>
                <a:gd name="T13" fmla="*/ 2383 h 21600"/>
                <a:gd name="T14" fmla="*/ 19251 w 21600"/>
                <a:gd name="T15" fmla="*/ 19217 h 21600"/>
              </a:gdLst>
              <a:ahLst/>
              <a:cxnLst>
                <a:cxn ang="T8">
                  <a:pos x="T0" y="T1"/>
                </a:cxn>
                <a:cxn ang="T9">
                  <a:pos x="T2" y="T3"/>
                </a:cxn>
                <a:cxn ang="T10">
                  <a:pos x="T4" y="T5"/>
                </a:cxn>
                <a:cxn ang="T11">
                  <a:pos x="T6" y="T7"/>
                </a:cxn>
              </a:cxnLst>
              <a:rect l="T12" t="T13" r="T14" b="T15"/>
              <a:pathLst>
                <a:path w="21600" h="21600">
                  <a:moveTo>
                    <a:pt x="0" y="0"/>
                  </a:moveTo>
                  <a:lnTo>
                    <a:pt x="1100" y="21600"/>
                  </a:lnTo>
                  <a:lnTo>
                    <a:pt x="20500" y="21600"/>
                  </a:lnTo>
                  <a:lnTo>
                    <a:pt x="21600" y="0"/>
                  </a:lnTo>
                  <a:lnTo>
                    <a:pt x="0" y="0"/>
                  </a:lnTo>
                  <a:close/>
                </a:path>
              </a:pathLst>
            </a:custGeom>
            <a:gradFill rotWithShape="0">
              <a:gsLst>
                <a:gs pos="0">
                  <a:schemeClr val="bg2"/>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391176" name="Rectangle 8"/>
          <p:cNvSpPr>
            <a:spLocks noGrp="1" noChangeArrowheads="1"/>
          </p:cNvSpPr>
          <p:nvPr>
            <p:ph type="ctrTitle"/>
          </p:nvPr>
        </p:nvSpPr>
        <p:spPr>
          <a:xfrm>
            <a:off x="714348" y="571480"/>
            <a:ext cx="7772400" cy="1143000"/>
          </a:xfrm>
        </p:spPr>
        <p:txBody>
          <a:bodyPr/>
          <a:lstStyle>
            <a:lvl1pPr>
              <a:defRPr/>
            </a:lvl1pPr>
          </a:lstStyle>
          <a:p>
            <a:r>
              <a:rPr lang="pl-PL" smtClean="0"/>
              <a:t>Kliknij, aby edytować styl</a:t>
            </a:r>
            <a:endParaRPr lang="pl-PL"/>
          </a:p>
        </p:txBody>
      </p:sp>
      <p:sp>
        <p:nvSpPr>
          <p:cNvPr id="391177" name="Rectangle 9"/>
          <p:cNvSpPr>
            <a:spLocks noGrp="1" noChangeArrowheads="1"/>
          </p:cNvSpPr>
          <p:nvPr>
            <p:ph type="subTitle" idx="1"/>
          </p:nvPr>
        </p:nvSpPr>
        <p:spPr>
          <a:xfrm>
            <a:off x="1371600" y="3071810"/>
            <a:ext cx="6400800" cy="2566990"/>
          </a:xfrm>
        </p:spPr>
        <p:txBody>
          <a:bodyPr/>
          <a:lstStyle>
            <a:lvl1pPr marL="0" indent="0" algn="ctr">
              <a:buFontTx/>
              <a:buNone/>
              <a:defRPr/>
            </a:lvl1pPr>
          </a:lstStyle>
          <a:p>
            <a:r>
              <a:rPr lang="pl-PL" smtClean="0"/>
              <a:t>Kliknij, aby edytować styl wzorca podtytułu</a:t>
            </a:r>
            <a:endParaRPr lang="pl-PL"/>
          </a:p>
        </p:txBody>
      </p:sp>
      <p:sp>
        <p:nvSpPr>
          <p:cNvPr id="9" name="Rectangle 11"/>
          <p:cNvSpPr>
            <a:spLocks noGrp="1" noChangeArrowheads="1"/>
          </p:cNvSpPr>
          <p:nvPr>
            <p:ph type="ftr" sz="quarter" idx="10"/>
          </p:nvPr>
        </p:nvSpPr>
        <p:spPr>
          <a:xfrm>
            <a:off x="3136900" y="6154738"/>
            <a:ext cx="5649913" cy="457200"/>
          </a:xfrm>
          <a:prstGeom prst="rect">
            <a:avLst/>
          </a:prstGeom>
        </p:spPr>
        <p:txBody>
          <a:bodyPr/>
          <a:lstStyle>
            <a:lvl1pPr algn="just">
              <a:buClr>
                <a:srgbClr val="FFCC66"/>
              </a:buClr>
              <a:buSzPct val="115000"/>
              <a:defRPr>
                <a:solidFill>
                  <a:srgbClr val="EAEAEA"/>
                </a:solidFill>
                <a:latin typeface="    Times New Roman CE"/>
                <a:cs typeface="+mn-cs"/>
              </a:defRPr>
            </a:lvl1pPr>
          </a:lstStyle>
          <a:p>
            <a:pPr>
              <a:defRPr/>
            </a:pPr>
            <a:endParaRPr lang="pl-PL"/>
          </a:p>
        </p:txBody>
      </p:sp>
    </p:spTree>
    <p:extLst>
      <p:ext uri="{BB962C8B-B14F-4D97-AF65-F5344CB8AC3E}">
        <p14:creationId xmlns:p14="http://schemas.microsoft.com/office/powerpoint/2010/main" val="190359481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405400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extLst>
      <p:ext uri="{BB962C8B-B14F-4D97-AF65-F5344CB8AC3E}">
        <p14:creationId xmlns:p14="http://schemas.microsoft.com/office/powerpoint/2010/main" val="399613560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extLst>
      <p:ext uri="{BB962C8B-B14F-4D97-AF65-F5344CB8AC3E}">
        <p14:creationId xmlns:p14="http://schemas.microsoft.com/office/powerpoint/2010/main" val="202171115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val="225274442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010400" y="304800"/>
            <a:ext cx="1981200" cy="640080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1066800" y="304800"/>
            <a:ext cx="5791200" cy="640080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val="121652837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4" name="Group 5122"/>
          <p:cNvGrpSpPr>
            <a:grpSpLocks/>
          </p:cNvGrpSpPr>
          <p:nvPr/>
        </p:nvGrpSpPr>
        <p:grpSpPr bwMode="auto">
          <a:xfrm>
            <a:off x="-38100" y="-12700"/>
            <a:ext cx="9239250" cy="6940550"/>
            <a:chOff x="-12" y="-10"/>
            <a:chExt cx="5820" cy="4372"/>
          </a:xfrm>
        </p:grpSpPr>
        <p:sp>
          <p:nvSpPr>
            <p:cNvPr id="5" name="Rectangle 5123"/>
            <p:cNvSpPr>
              <a:spLocks noChangeArrowheads="1"/>
            </p:cNvSpPr>
            <p:nvPr userDrawn="1"/>
          </p:nvSpPr>
          <p:spPr bwMode="ltGray">
            <a:xfrm>
              <a:off x="5520" y="-8"/>
              <a:ext cx="287" cy="4364"/>
            </a:xfrm>
            <a:prstGeom prst="rect">
              <a:avLst/>
            </a:prstGeom>
            <a:gradFill rotWithShape="0">
              <a:gsLst>
                <a:gs pos="0">
                  <a:schemeClr val="bg2"/>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a:buClr>
                  <a:srgbClr val="FFCC66"/>
                </a:buClr>
                <a:buSzPct val="115000"/>
              </a:pPr>
              <a:endParaRPr lang="pl-PL">
                <a:solidFill>
                  <a:srgbClr val="EAEAEA"/>
                </a:solidFill>
              </a:endParaRPr>
            </a:p>
          </p:txBody>
        </p:sp>
        <p:sp>
          <p:nvSpPr>
            <p:cNvPr id="6" name="Rectangle 5124"/>
            <p:cNvSpPr>
              <a:spLocks noChangeArrowheads="1"/>
            </p:cNvSpPr>
            <p:nvPr userDrawn="1"/>
          </p:nvSpPr>
          <p:spPr bwMode="ltGray">
            <a:xfrm>
              <a:off x="-8" y="-8"/>
              <a:ext cx="288" cy="4368"/>
            </a:xfrm>
            <a:prstGeom prst="rect">
              <a:avLst/>
            </a:prstGeom>
            <a:gradFill rotWithShape="0">
              <a:gsLst>
                <a:gs pos="0">
                  <a:srgbClr val="006600"/>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a:buClr>
                  <a:srgbClr val="FFCC66"/>
                </a:buClr>
                <a:buSzPct val="115000"/>
              </a:pPr>
              <a:endParaRPr lang="pl-PL">
                <a:solidFill>
                  <a:srgbClr val="EAEAEA"/>
                </a:solidFill>
              </a:endParaRPr>
            </a:p>
          </p:txBody>
        </p:sp>
        <p:sp>
          <p:nvSpPr>
            <p:cNvPr id="7" name="AutoShape 5125"/>
            <p:cNvSpPr>
              <a:spLocks noChangeArrowheads="1"/>
            </p:cNvSpPr>
            <p:nvPr userDrawn="1"/>
          </p:nvSpPr>
          <p:spPr bwMode="ltGray">
            <a:xfrm rot="10800000" flipH="1" flipV="1">
              <a:off x="2" y="-10"/>
              <a:ext cx="5798" cy="288"/>
            </a:xfrm>
            <a:custGeom>
              <a:avLst/>
              <a:gdLst>
                <a:gd name="T0" fmla="*/ 407 w 21600"/>
                <a:gd name="T1" fmla="*/ 0 h 21600"/>
                <a:gd name="T2" fmla="*/ 209 w 21600"/>
                <a:gd name="T3" fmla="*/ 0 h 21600"/>
                <a:gd name="T4" fmla="*/ 10 w 21600"/>
                <a:gd name="T5" fmla="*/ 0 h 21600"/>
                <a:gd name="T6" fmla="*/ 209 w 21600"/>
                <a:gd name="T7" fmla="*/ 0 h 21600"/>
                <a:gd name="T8" fmla="*/ 0 60000 65536"/>
                <a:gd name="T9" fmla="*/ 0 60000 65536"/>
                <a:gd name="T10" fmla="*/ 0 60000 65536"/>
                <a:gd name="T11" fmla="*/ 0 60000 65536"/>
                <a:gd name="T12" fmla="*/ 2343 w 21600"/>
                <a:gd name="T13" fmla="*/ 2325 h 21600"/>
                <a:gd name="T14" fmla="*/ 19257 w 21600"/>
                <a:gd name="T15" fmla="*/ 19275 h 21600"/>
              </a:gdLst>
              <a:ahLst/>
              <a:cxnLst>
                <a:cxn ang="T8">
                  <a:pos x="T0" y="T1"/>
                </a:cxn>
                <a:cxn ang="T9">
                  <a:pos x="T2" y="T3"/>
                </a:cxn>
                <a:cxn ang="T10">
                  <a:pos x="T4" y="T5"/>
                </a:cxn>
                <a:cxn ang="T11">
                  <a:pos x="T6" y="T7"/>
                </a:cxn>
              </a:cxnLst>
              <a:rect l="T12" t="T13" r="T14" b="T15"/>
              <a:pathLst>
                <a:path w="21600" h="21600">
                  <a:moveTo>
                    <a:pt x="0" y="0"/>
                  </a:moveTo>
                  <a:lnTo>
                    <a:pt x="1089" y="21600"/>
                  </a:lnTo>
                  <a:lnTo>
                    <a:pt x="20511" y="21600"/>
                  </a:lnTo>
                  <a:lnTo>
                    <a:pt x="21600" y="0"/>
                  </a:lnTo>
                  <a:lnTo>
                    <a:pt x="0" y="0"/>
                  </a:lnTo>
                  <a:close/>
                </a:path>
              </a:pathLst>
            </a:custGeom>
            <a:gradFill rotWithShape="0">
              <a:gsLst>
                <a:gs pos="0">
                  <a:srgbClr val="006600"/>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AutoShape 5126"/>
            <p:cNvSpPr>
              <a:spLocks noChangeArrowheads="1"/>
            </p:cNvSpPr>
            <p:nvPr userDrawn="1"/>
          </p:nvSpPr>
          <p:spPr bwMode="ltGray">
            <a:xfrm flipV="1">
              <a:off x="-12" y="4072"/>
              <a:ext cx="5820" cy="290"/>
            </a:xfrm>
            <a:custGeom>
              <a:avLst/>
              <a:gdLst>
                <a:gd name="T0" fmla="*/ 412 w 21600"/>
                <a:gd name="T1" fmla="*/ 0 h 21600"/>
                <a:gd name="T2" fmla="*/ 211 w 21600"/>
                <a:gd name="T3" fmla="*/ 0 h 21600"/>
                <a:gd name="T4" fmla="*/ 11 w 21600"/>
                <a:gd name="T5" fmla="*/ 0 h 21600"/>
                <a:gd name="T6" fmla="*/ 211 w 21600"/>
                <a:gd name="T7" fmla="*/ 0 h 21600"/>
                <a:gd name="T8" fmla="*/ 0 60000 65536"/>
                <a:gd name="T9" fmla="*/ 0 60000 65536"/>
                <a:gd name="T10" fmla="*/ 0 60000 65536"/>
                <a:gd name="T11" fmla="*/ 0 60000 65536"/>
                <a:gd name="T12" fmla="*/ 2349 w 21600"/>
                <a:gd name="T13" fmla="*/ 2383 h 21600"/>
                <a:gd name="T14" fmla="*/ 19251 w 21600"/>
                <a:gd name="T15" fmla="*/ 19217 h 21600"/>
              </a:gdLst>
              <a:ahLst/>
              <a:cxnLst>
                <a:cxn ang="T8">
                  <a:pos x="T0" y="T1"/>
                </a:cxn>
                <a:cxn ang="T9">
                  <a:pos x="T2" y="T3"/>
                </a:cxn>
                <a:cxn ang="T10">
                  <a:pos x="T4" y="T5"/>
                </a:cxn>
                <a:cxn ang="T11">
                  <a:pos x="T6" y="T7"/>
                </a:cxn>
              </a:cxnLst>
              <a:rect l="T12" t="T13" r="T14" b="T15"/>
              <a:pathLst>
                <a:path w="21600" h="21600">
                  <a:moveTo>
                    <a:pt x="0" y="0"/>
                  </a:moveTo>
                  <a:lnTo>
                    <a:pt x="1100" y="21600"/>
                  </a:lnTo>
                  <a:lnTo>
                    <a:pt x="20500" y="21600"/>
                  </a:lnTo>
                  <a:lnTo>
                    <a:pt x="21600" y="0"/>
                  </a:lnTo>
                  <a:lnTo>
                    <a:pt x="0" y="0"/>
                  </a:lnTo>
                  <a:close/>
                </a:path>
              </a:pathLst>
            </a:custGeom>
            <a:gradFill rotWithShape="0">
              <a:gsLst>
                <a:gs pos="0">
                  <a:schemeClr val="bg2"/>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5127" descr="Green marble"/>
            <p:cNvSpPr>
              <a:spLocks noChangeArrowheads="1"/>
            </p:cNvSpPr>
            <p:nvPr userDrawn="1"/>
          </p:nvSpPr>
          <p:spPr bwMode="ltGray">
            <a:xfrm>
              <a:off x="184" y="176"/>
              <a:ext cx="5432" cy="3988"/>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lgn="just">
                <a:buClr>
                  <a:srgbClr val="FFCC66"/>
                </a:buClr>
                <a:buSzPct val="115000"/>
              </a:pPr>
              <a:endParaRPr lang="pl-PL">
                <a:solidFill>
                  <a:srgbClr val="EAEAEA"/>
                </a:solidFill>
              </a:endParaRPr>
            </a:p>
          </p:txBody>
        </p:sp>
      </p:grpSp>
      <p:grpSp>
        <p:nvGrpSpPr>
          <p:cNvPr id="10" name="Group 5133"/>
          <p:cNvGrpSpPr>
            <a:grpSpLocks/>
          </p:cNvGrpSpPr>
          <p:nvPr/>
        </p:nvGrpSpPr>
        <p:grpSpPr bwMode="auto">
          <a:xfrm>
            <a:off x="609600" y="3324225"/>
            <a:ext cx="8001000" cy="374650"/>
            <a:chOff x="384" y="2094"/>
            <a:chExt cx="5040" cy="236"/>
          </a:xfrm>
        </p:grpSpPr>
        <p:sp>
          <p:nvSpPr>
            <p:cNvPr id="11" name="Rectangle 5134"/>
            <p:cNvSpPr>
              <a:spLocks noChangeArrowheads="1"/>
            </p:cNvSpPr>
            <p:nvPr/>
          </p:nvSpPr>
          <p:spPr bwMode="auto">
            <a:xfrm>
              <a:off x="384" y="2186"/>
              <a:ext cx="5040" cy="14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a:buClr>
                  <a:srgbClr val="FFCC66"/>
                </a:buClr>
                <a:buSzPct val="115000"/>
              </a:pPr>
              <a:endParaRPr lang="pl-PL">
                <a:solidFill>
                  <a:srgbClr val="EAEAEA"/>
                </a:solidFill>
              </a:endParaRPr>
            </a:p>
          </p:txBody>
        </p:sp>
        <p:sp>
          <p:nvSpPr>
            <p:cNvPr id="12" name="Rectangle 5135"/>
            <p:cNvSpPr>
              <a:spLocks noChangeArrowheads="1"/>
            </p:cNvSpPr>
            <p:nvPr/>
          </p:nvSpPr>
          <p:spPr bwMode="auto">
            <a:xfrm>
              <a:off x="388" y="2094"/>
              <a:ext cx="4941" cy="175"/>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12700">
              <a:solidFill>
                <a:schemeClr val="folHlink"/>
              </a:solidFill>
              <a:miter lim="800000"/>
              <a:headEnd/>
              <a:tailEnd/>
            </a:ln>
          </p:spPr>
          <p:txBody>
            <a:bodyPr wrap="none" anchor="ctr"/>
            <a:lstStyle/>
            <a:p>
              <a:pPr algn="just">
                <a:buClr>
                  <a:srgbClr val="FFCC66"/>
                </a:buClr>
                <a:buSzPct val="115000"/>
              </a:pPr>
              <a:endParaRPr lang="pl-PL">
                <a:solidFill>
                  <a:srgbClr val="EAEAEA"/>
                </a:solidFill>
              </a:endParaRPr>
            </a:p>
          </p:txBody>
        </p:sp>
        <p:sp>
          <p:nvSpPr>
            <p:cNvPr id="13" name="Line 5136"/>
            <p:cNvSpPr>
              <a:spLocks noChangeShapeType="1"/>
            </p:cNvSpPr>
            <p:nvPr/>
          </p:nvSpPr>
          <p:spPr bwMode="auto">
            <a:xfrm>
              <a:off x="392" y="2138"/>
              <a:ext cx="4939"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 name="Line 5137"/>
            <p:cNvSpPr>
              <a:spLocks noChangeShapeType="1"/>
            </p:cNvSpPr>
            <p:nvPr/>
          </p:nvSpPr>
          <p:spPr bwMode="auto">
            <a:xfrm>
              <a:off x="392" y="2186"/>
              <a:ext cx="4939"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 name="Line 5138"/>
            <p:cNvSpPr>
              <a:spLocks noChangeShapeType="1"/>
            </p:cNvSpPr>
            <p:nvPr/>
          </p:nvSpPr>
          <p:spPr bwMode="auto">
            <a:xfrm>
              <a:off x="392" y="2234"/>
              <a:ext cx="4939"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 name="Line 5139"/>
            <p:cNvSpPr>
              <a:spLocks noChangeShapeType="1"/>
            </p:cNvSpPr>
            <p:nvPr/>
          </p:nvSpPr>
          <p:spPr bwMode="auto">
            <a:xfrm>
              <a:off x="392" y="2129"/>
              <a:ext cx="493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 name="Line 5140"/>
            <p:cNvSpPr>
              <a:spLocks noChangeShapeType="1"/>
            </p:cNvSpPr>
            <p:nvPr/>
          </p:nvSpPr>
          <p:spPr bwMode="auto">
            <a:xfrm>
              <a:off x="392" y="2177"/>
              <a:ext cx="493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 name="Line 5141"/>
            <p:cNvSpPr>
              <a:spLocks noChangeShapeType="1"/>
            </p:cNvSpPr>
            <p:nvPr/>
          </p:nvSpPr>
          <p:spPr bwMode="auto">
            <a:xfrm>
              <a:off x="392" y="2225"/>
              <a:ext cx="493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391176" name="Rectangle 5128"/>
          <p:cNvSpPr>
            <a:spLocks noGrp="1" noChangeArrowheads="1"/>
          </p:cNvSpPr>
          <p:nvPr>
            <p:ph type="ctrTitle"/>
          </p:nvPr>
        </p:nvSpPr>
        <p:spPr>
          <a:xfrm>
            <a:off x="685800" y="1828800"/>
            <a:ext cx="7772400" cy="1143000"/>
          </a:xfrm>
        </p:spPr>
        <p:txBody>
          <a:bodyPr/>
          <a:lstStyle>
            <a:lvl1pPr>
              <a:defRPr/>
            </a:lvl1pPr>
          </a:lstStyle>
          <a:p>
            <a:r>
              <a:rPr lang="pl-PL"/>
              <a:t>Kliknij, aby edytować styl wzorca tytułu</a:t>
            </a:r>
          </a:p>
        </p:txBody>
      </p:sp>
      <p:sp>
        <p:nvSpPr>
          <p:cNvPr id="391177" name="Rectangle 5129"/>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pl-PL"/>
              <a:t>Kliknij, aby edytować styl wzorca podtytułu</a:t>
            </a:r>
          </a:p>
        </p:txBody>
      </p:sp>
      <p:sp>
        <p:nvSpPr>
          <p:cNvPr id="19" name="Rectangle 5130"/>
          <p:cNvSpPr>
            <a:spLocks noGrp="1" noChangeArrowheads="1"/>
          </p:cNvSpPr>
          <p:nvPr>
            <p:ph type="dt" sz="half" idx="10"/>
          </p:nvPr>
        </p:nvSpPr>
        <p:spPr>
          <a:xfrm>
            <a:off x="698500" y="6154738"/>
            <a:ext cx="1905000" cy="457200"/>
          </a:xfrm>
        </p:spPr>
        <p:txBody>
          <a:bodyPr/>
          <a:lstStyle>
            <a:lvl1pPr>
              <a:defRPr>
                <a:cs typeface="Arial" pitchFamily="34" charset="0"/>
              </a:defRPr>
            </a:lvl1pPr>
          </a:lstStyle>
          <a:p>
            <a:pPr>
              <a:defRPr/>
            </a:pPr>
            <a:fld id="{5F0A4159-1C19-4B92-9456-6E97A017EDA3}" type="datetime1">
              <a:rPr lang="en-US"/>
              <a:pPr>
                <a:defRPr/>
              </a:pPr>
              <a:t>8/4/2011</a:t>
            </a:fld>
            <a:endParaRPr lang="pl-PL"/>
          </a:p>
        </p:txBody>
      </p:sp>
      <p:sp>
        <p:nvSpPr>
          <p:cNvPr id="20" name="Rectangle 5131"/>
          <p:cNvSpPr>
            <a:spLocks noGrp="1" noChangeArrowheads="1"/>
          </p:cNvSpPr>
          <p:nvPr>
            <p:ph type="ftr" sz="quarter" idx="11"/>
          </p:nvPr>
        </p:nvSpPr>
        <p:spPr>
          <a:xfrm>
            <a:off x="3136900" y="6154738"/>
            <a:ext cx="2895600" cy="457200"/>
          </a:xfrm>
        </p:spPr>
        <p:txBody>
          <a:bodyPr/>
          <a:lstStyle>
            <a:lvl1pPr>
              <a:defRPr>
                <a:cs typeface="Arial" pitchFamily="34" charset="0"/>
              </a:defRPr>
            </a:lvl1pPr>
          </a:lstStyle>
          <a:p>
            <a:pPr>
              <a:defRPr/>
            </a:pPr>
            <a:endParaRPr lang="pl-PL"/>
          </a:p>
        </p:txBody>
      </p:sp>
      <p:sp>
        <p:nvSpPr>
          <p:cNvPr id="21" name="Rectangle 5132"/>
          <p:cNvSpPr>
            <a:spLocks noGrp="1" noChangeArrowheads="1"/>
          </p:cNvSpPr>
          <p:nvPr>
            <p:ph type="sldNum" sz="quarter" idx="12"/>
          </p:nvPr>
        </p:nvSpPr>
        <p:spPr>
          <a:xfrm>
            <a:off x="6565900" y="6154738"/>
            <a:ext cx="1905000" cy="457200"/>
          </a:xfrm>
        </p:spPr>
        <p:txBody>
          <a:bodyPr/>
          <a:lstStyle>
            <a:lvl1pPr>
              <a:defRPr>
                <a:cs typeface="Arial" pitchFamily="34" charset="0"/>
              </a:defRPr>
            </a:lvl1pPr>
          </a:lstStyle>
          <a:p>
            <a:pPr>
              <a:defRPr/>
            </a:pPr>
            <a:fld id="{7092D2EF-E34A-4F65-9037-C88CF6727FA6}" type="slidenum">
              <a:rPr lang="pl-PL"/>
              <a:pPr>
                <a:defRPr/>
              </a:pPr>
              <a:t>‹#›</a:t>
            </a:fld>
            <a:endParaRPr lang="pl-PL"/>
          </a:p>
        </p:txBody>
      </p:sp>
    </p:spTree>
    <p:extLst>
      <p:ext uri="{BB962C8B-B14F-4D97-AF65-F5344CB8AC3E}">
        <p14:creationId xmlns:p14="http://schemas.microsoft.com/office/powerpoint/2010/main" val="349759847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Rectangle 10"/>
          <p:cNvSpPr>
            <a:spLocks noGrp="1" noChangeArrowheads="1"/>
          </p:cNvSpPr>
          <p:nvPr>
            <p:ph type="dt" sz="half" idx="10"/>
          </p:nvPr>
        </p:nvSpPr>
        <p:spPr/>
        <p:txBody>
          <a:bodyPr/>
          <a:lstStyle>
            <a:lvl1pPr>
              <a:defRPr>
                <a:cs typeface="Arial" pitchFamily="34" charset="0"/>
              </a:defRPr>
            </a:lvl1pPr>
          </a:lstStyle>
          <a:p>
            <a:pPr>
              <a:defRPr/>
            </a:pPr>
            <a:fld id="{31AAF8EA-270F-4514-8DC8-1E561693C0F3}" type="datetime1">
              <a:rPr lang="en-US"/>
              <a:pPr>
                <a:defRPr/>
              </a:pPr>
              <a:t>8/4/2011</a:t>
            </a:fld>
            <a:endParaRPr lang="pl-PL"/>
          </a:p>
        </p:txBody>
      </p:sp>
      <p:sp>
        <p:nvSpPr>
          <p:cNvPr id="5" name="Rectangle 11"/>
          <p:cNvSpPr>
            <a:spLocks noGrp="1" noChangeArrowheads="1"/>
          </p:cNvSpPr>
          <p:nvPr>
            <p:ph type="ftr" sz="quarter" idx="11"/>
          </p:nvPr>
        </p:nvSpPr>
        <p:spPr/>
        <p:txBody>
          <a:bodyPr/>
          <a:lstStyle>
            <a:lvl1pPr>
              <a:defRPr>
                <a:cs typeface="Arial" pitchFamily="34" charset="0"/>
              </a:defRPr>
            </a:lvl1pPr>
          </a:lstStyle>
          <a:p>
            <a:pPr>
              <a:defRPr/>
            </a:pPr>
            <a:endParaRPr lang="pl-PL"/>
          </a:p>
        </p:txBody>
      </p:sp>
      <p:sp>
        <p:nvSpPr>
          <p:cNvPr id="6" name="Rectangle 12"/>
          <p:cNvSpPr>
            <a:spLocks noGrp="1" noChangeArrowheads="1"/>
          </p:cNvSpPr>
          <p:nvPr>
            <p:ph type="sldNum" sz="quarter" idx="12"/>
          </p:nvPr>
        </p:nvSpPr>
        <p:spPr/>
        <p:txBody>
          <a:bodyPr/>
          <a:lstStyle>
            <a:lvl1pPr>
              <a:defRPr>
                <a:cs typeface="Arial" pitchFamily="34" charset="0"/>
              </a:defRPr>
            </a:lvl1pPr>
          </a:lstStyle>
          <a:p>
            <a:pPr>
              <a:defRPr/>
            </a:pPr>
            <a:fld id="{7282CE45-29F1-4BCB-9FAC-ED4BD196388A}" type="slidenum">
              <a:rPr lang="pl-PL"/>
              <a:pPr>
                <a:defRPr/>
              </a:pPr>
              <a:t>‹#›</a:t>
            </a:fld>
            <a:endParaRPr lang="pl-PL"/>
          </a:p>
        </p:txBody>
      </p:sp>
    </p:spTree>
    <p:extLst>
      <p:ext uri="{BB962C8B-B14F-4D97-AF65-F5344CB8AC3E}">
        <p14:creationId xmlns:p14="http://schemas.microsoft.com/office/powerpoint/2010/main" val="3000258658"/>
      </p:ext>
    </p:extLst>
  </p:cSld>
  <p:clrMapOvr>
    <a:overrideClrMapping bg1="dk1" tx1="lt1" bg2="dk2" tx2="lt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10"/>
          <p:cNvSpPr>
            <a:spLocks noGrp="1" noChangeArrowheads="1"/>
          </p:cNvSpPr>
          <p:nvPr>
            <p:ph type="dt" sz="half" idx="10"/>
          </p:nvPr>
        </p:nvSpPr>
        <p:spPr/>
        <p:txBody>
          <a:bodyPr/>
          <a:lstStyle>
            <a:lvl1pPr>
              <a:defRPr>
                <a:cs typeface="Arial" pitchFamily="34" charset="0"/>
              </a:defRPr>
            </a:lvl1pPr>
          </a:lstStyle>
          <a:p>
            <a:pPr>
              <a:defRPr/>
            </a:pPr>
            <a:fld id="{D6A71C72-CB5C-451A-A05D-57DD869F8ECF}" type="datetime1">
              <a:rPr lang="en-US"/>
              <a:pPr>
                <a:defRPr/>
              </a:pPr>
              <a:t>8/4/2011</a:t>
            </a:fld>
            <a:endParaRPr lang="pl-PL"/>
          </a:p>
        </p:txBody>
      </p:sp>
      <p:sp>
        <p:nvSpPr>
          <p:cNvPr id="5" name="Rectangle 11"/>
          <p:cNvSpPr>
            <a:spLocks noGrp="1" noChangeArrowheads="1"/>
          </p:cNvSpPr>
          <p:nvPr>
            <p:ph type="ftr" sz="quarter" idx="11"/>
          </p:nvPr>
        </p:nvSpPr>
        <p:spPr/>
        <p:txBody>
          <a:bodyPr/>
          <a:lstStyle>
            <a:lvl1pPr>
              <a:defRPr>
                <a:cs typeface="Arial" pitchFamily="34" charset="0"/>
              </a:defRPr>
            </a:lvl1pPr>
          </a:lstStyle>
          <a:p>
            <a:pPr>
              <a:defRPr/>
            </a:pPr>
            <a:endParaRPr lang="pl-PL"/>
          </a:p>
        </p:txBody>
      </p:sp>
      <p:sp>
        <p:nvSpPr>
          <p:cNvPr id="6" name="Rectangle 12"/>
          <p:cNvSpPr>
            <a:spLocks noGrp="1" noChangeArrowheads="1"/>
          </p:cNvSpPr>
          <p:nvPr>
            <p:ph type="sldNum" sz="quarter" idx="12"/>
          </p:nvPr>
        </p:nvSpPr>
        <p:spPr/>
        <p:txBody>
          <a:bodyPr/>
          <a:lstStyle>
            <a:lvl1pPr>
              <a:defRPr>
                <a:cs typeface="Arial" pitchFamily="34" charset="0"/>
              </a:defRPr>
            </a:lvl1pPr>
          </a:lstStyle>
          <a:p>
            <a:pPr>
              <a:defRPr/>
            </a:pPr>
            <a:fld id="{F71A3DEA-5F5D-4863-AF85-03F94BAB8760}" type="slidenum">
              <a:rPr lang="pl-PL"/>
              <a:pPr>
                <a:defRPr/>
              </a:pPr>
              <a:t>‹#›</a:t>
            </a:fld>
            <a:endParaRPr lang="pl-PL"/>
          </a:p>
        </p:txBody>
      </p:sp>
    </p:spTree>
    <p:extLst>
      <p:ext uri="{BB962C8B-B14F-4D97-AF65-F5344CB8AC3E}">
        <p14:creationId xmlns:p14="http://schemas.microsoft.com/office/powerpoint/2010/main" val="96963945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98500" y="16652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60900" y="16652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10"/>
          <p:cNvSpPr>
            <a:spLocks noGrp="1" noChangeArrowheads="1"/>
          </p:cNvSpPr>
          <p:nvPr>
            <p:ph type="dt" sz="half" idx="10"/>
          </p:nvPr>
        </p:nvSpPr>
        <p:spPr/>
        <p:txBody>
          <a:bodyPr/>
          <a:lstStyle>
            <a:lvl1pPr>
              <a:defRPr>
                <a:cs typeface="Arial" pitchFamily="34" charset="0"/>
              </a:defRPr>
            </a:lvl1pPr>
          </a:lstStyle>
          <a:p>
            <a:pPr>
              <a:defRPr/>
            </a:pPr>
            <a:fld id="{3101AE41-7377-478F-81E7-988B409EAA4B}" type="datetime1">
              <a:rPr lang="en-US"/>
              <a:pPr>
                <a:defRPr/>
              </a:pPr>
              <a:t>8/4/2011</a:t>
            </a:fld>
            <a:endParaRPr lang="pl-PL"/>
          </a:p>
        </p:txBody>
      </p:sp>
      <p:sp>
        <p:nvSpPr>
          <p:cNvPr id="6" name="Rectangle 11"/>
          <p:cNvSpPr>
            <a:spLocks noGrp="1" noChangeArrowheads="1"/>
          </p:cNvSpPr>
          <p:nvPr>
            <p:ph type="ftr" sz="quarter" idx="11"/>
          </p:nvPr>
        </p:nvSpPr>
        <p:spPr/>
        <p:txBody>
          <a:bodyPr/>
          <a:lstStyle>
            <a:lvl1pPr>
              <a:defRPr>
                <a:cs typeface="Arial" pitchFamily="34" charset="0"/>
              </a:defRPr>
            </a:lvl1pPr>
          </a:lstStyle>
          <a:p>
            <a:pPr>
              <a:defRPr/>
            </a:pPr>
            <a:endParaRPr lang="pl-PL"/>
          </a:p>
        </p:txBody>
      </p:sp>
      <p:sp>
        <p:nvSpPr>
          <p:cNvPr id="7" name="Rectangle 12"/>
          <p:cNvSpPr>
            <a:spLocks noGrp="1" noChangeArrowheads="1"/>
          </p:cNvSpPr>
          <p:nvPr>
            <p:ph type="sldNum" sz="quarter" idx="12"/>
          </p:nvPr>
        </p:nvSpPr>
        <p:spPr/>
        <p:txBody>
          <a:bodyPr/>
          <a:lstStyle>
            <a:lvl1pPr>
              <a:defRPr>
                <a:cs typeface="Arial" pitchFamily="34" charset="0"/>
              </a:defRPr>
            </a:lvl1pPr>
          </a:lstStyle>
          <a:p>
            <a:pPr>
              <a:defRPr/>
            </a:pPr>
            <a:fld id="{B2F70638-BE95-4000-A0FA-2E98D3547974}" type="slidenum">
              <a:rPr lang="pl-PL"/>
              <a:pPr>
                <a:defRPr/>
              </a:pPr>
              <a:t>‹#›</a:t>
            </a:fld>
            <a:endParaRPr lang="pl-PL"/>
          </a:p>
        </p:txBody>
      </p:sp>
    </p:spTree>
    <p:extLst>
      <p:ext uri="{BB962C8B-B14F-4D97-AF65-F5344CB8AC3E}">
        <p14:creationId xmlns:p14="http://schemas.microsoft.com/office/powerpoint/2010/main" val="149480322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10"/>
          <p:cNvSpPr>
            <a:spLocks noGrp="1" noChangeArrowheads="1"/>
          </p:cNvSpPr>
          <p:nvPr>
            <p:ph type="dt" sz="half" idx="10"/>
          </p:nvPr>
        </p:nvSpPr>
        <p:spPr/>
        <p:txBody>
          <a:bodyPr/>
          <a:lstStyle>
            <a:lvl1pPr>
              <a:defRPr>
                <a:cs typeface="Arial" pitchFamily="34" charset="0"/>
              </a:defRPr>
            </a:lvl1pPr>
          </a:lstStyle>
          <a:p>
            <a:pPr>
              <a:defRPr/>
            </a:pPr>
            <a:fld id="{A34C40A9-E46E-444C-ACB2-AC139545361B}" type="datetime1">
              <a:rPr lang="en-US"/>
              <a:pPr>
                <a:defRPr/>
              </a:pPr>
              <a:t>8/4/2011</a:t>
            </a:fld>
            <a:endParaRPr lang="pl-PL"/>
          </a:p>
        </p:txBody>
      </p:sp>
      <p:sp>
        <p:nvSpPr>
          <p:cNvPr id="8" name="Rectangle 11"/>
          <p:cNvSpPr>
            <a:spLocks noGrp="1" noChangeArrowheads="1"/>
          </p:cNvSpPr>
          <p:nvPr>
            <p:ph type="ftr" sz="quarter" idx="11"/>
          </p:nvPr>
        </p:nvSpPr>
        <p:spPr/>
        <p:txBody>
          <a:bodyPr/>
          <a:lstStyle>
            <a:lvl1pPr>
              <a:defRPr>
                <a:cs typeface="Arial" pitchFamily="34" charset="0"/>
              </a:defRPr>
            </a:lvl1pPr>
          </a:lstStyle>
          <a:p>
            <a:pPr>
              <a:defRPr/>
            </a:pPr>
            <a:endParaRPr lang="pl-PL"/>
          </a:p>
        </p:txBody>
      </p:sp>
      <p:sp>
        <p:nvSpPr>
          <p:cNvPr id="9" name="Rectangle 12"/>
          <p:cNvSpPr>
            <a:spLocks noGrp="1" noChangeArrowheads="1"/>
          </p:cNvSpPr>
          <p:nvPr>
            <p:ph type="sldNum" sz="quarter" idx="12"/>
          </p:nvPr>
        </p:nvSpPr>
        <p:spPr/>
        <p:txBody>
          <a:bodyPr/>
          <a:lstStyle>
            <a:lvl1pPr>
              <a:defRPr>
                <a:cs typeface="Arial" pitchFamily="34" charset="0"/>
              </a:defRPr>
            </a:lvl1pPr>
          </a:lstStyle>
          <a:p>
            <a:pPr>
              <a:defRPr/>
            </a:pPr>
            <a:fld id="{015BAE36-5B8F-4FC8-ADF9-BFBAC3CEBC6F}" type="slidenum">
              <a:rPr lang="pl-PL"/>
              <a:pPr>
                <a:defRPr/>
              </a:pPr>
              <a:t>‹#›</a:t>
            </a:fld>
            <a:endParaRPr lang="pl-PL"/>
          </a:p>
        </p:txBody>
      </p:sp>
    </p:spTree>
    <p:extLst>
      <p:ext uri="{BB962C8B-B14F-4D97-AF65-F5344CB8AC3E}">
        <p14:creationId xmlns:p14="http://schemas.microsoft.com/office/powerpoint/2010/main" val="994046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85800" y="142852"/>
            <a:ext cx="8029604" cy="1000132"/>
          </a:xfrm>
        </p:spPr>
        <p:txBody>
          <a:bodyPr/>
          <a:lstStyle>
            <a:lvl1pPr>
              <a:defRPr sz="4000"/>
            </a:lvl1pPr>
          </a:lstStyle>
          <a:p>
            <a:r>
              <a:rPr lang="pl-PL" dirty="0" smtClean="0"/>
              <a:t>Kliknij, aby edytować styl</a:t>
            </a:r>
            <a:endParaRPr lang="pl-PL" dirty="0"/>
          </a:p>
        </p:txBody>
      </p:sp>
      <p:sp>
        <p:nvSpPr>
          <p:cNvPr id="3" name="Symbol zastępczy zawartości 2"/>
          <p:cNvSpPr>
            <a:spLocks noGrp="1"/>
          </p:cNvSpPr>
          <p:nvPr>
            <p:ph idx="1"/>
          </p:nvPr>
        </p:nvSpPr>
        <p:spPr>
          <a:xfrm>
            <a:off x="642910" y="1285860"/>
            <a:ext cx="8231218" cy="5429288"/>
          </a:xfrm>
        </p:spPr>
        <p:txBody>
          <a:bodyPr/>
          <a:lstStyle>
            <a:lvl1pPr>
              <a:defRPr sz="2000"/>
            </a:lvl1pPr>
            <a:lvl2pPr>
              <a:defRPr sz="2000"/>
            </a:lvl2pPr>
            <a:lvl3pPr>
              <a:defRPr sz="1800" baseline="0">
                <a:latin typeface="Calibri" pitchFamily="34" charset="0"/>
              </a:defRPr>
            </a:lvl3pPr>
            <a:lvl4pPr>
              <a:defRPr sz="1800" baseline="0">
                <a:latin typeface="Calibri" pitchFamily="34" charset="0"/>
              </a:defRPr>
            </a:lvl4pPr>
            <a:lvl5pPr>
              <a:defRPr sz="1800" baseline="0">
                <a:latin typeface="Calibri"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Tree>
    <p:extLst>
      <p:ext uri="{BB962C8B-B14F-4D97-AF65-F5344CB8AC3E}">
        <p14:creationId xmlns:p14="http://schemas.microsoft.com/office/powerpoint/2010/main" val="104506036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10"/>
          <p:cNvSpPr>
            <a:spLocks noGrp="1" noChangeArrowheads="1"/>
          </p:cNvSpPr>
          <p:nvPr>
            <p:ph type="dt" sz="half" idx="10"/>
          </p:nvPr>
        </p:nvSpPr>
        <p:spPr/>
        <p:txBody>
          <a:bodyPr/>
          <a:lstStyle>
            <a:lvl1pPr>
              <a:defRPr>
                <a:cs typeface="Arial" pitchFamily="34" charset="0"/>
              </a:defRPr>
            </a:lvl1pPr>
          </a:lstStyle>
          <a:p>
            <a:pPr>
              <a:defRPr/>
            </a:pPr>
            <a:fld id="{C00BE525-42EC-47B1-9A1C-A780398A071B}" type="datetime1">
              <a:rPr lang="en-US"/>
              <a:pPr>
                <a:defRPr/>
              </a:pPr>
              <a:t>8/4/2011</a:t>
            </a:fld>
            <a:endParaRPr lang="pl-PL"/>
          </a:p>
        </p:txBody>
      </p:sp>
      <p:sp>
        <p:nvSpPr>
          <p:cNvPr id="4" name="Rectangle 11"/>
          <p:cNvSpPr>
            <a:spLocks noGrp="1" noChangeArrowheads="1"/>
          </p:cNvSpPr>
          <p:nvPr>
            <p:ph type="ftr" sz="quarter" idx="11"/>
          </p:nvPr>
        </p:nvSpPr>
        <p:spPr/>
        <p:txBody>
          <a:bodyPr/>
          <a:lstStyle>
            <a:lvl1pPr>
              <a:defRPr>
                <a:cs typeface="Arial" pitchFamily="34" charset="0"/>
              </a:defRPr>
            </a:lvl1pPr>
          </a:lstStyle>
          <a:p>
            <a:pPr>
              <a:defRPr/>
            </a:pPr>
            <a:endParaRPr lang="pl-PL"/>
          </a:p>
        </p:txBody>
      </p:sp>
      <p:sp>
        <p:nvSpPr>
          <p:cNvPr id="5" name="Rectangle 12"/>
          <p:cNvSpPr>
            <a:spLocks noGrp="1" noChangeArrowheads="1"/>
          </p:cNvSpPr>
          <p:nvPr>
            <p:ph type="sldNum" sz="quarter" idx="12"/>
          </p:nvPr>
        </p:nvSpPr>
        <p:spPr/>
        <p:txBody>
          <a:bodyPr/>
          <a:lstStyle>
            <a:lvl1pPr>
              <a:defRPr>
                <a:cs typeface="Arial" pitchFamily="34" charset="0"/>
              </a:defRPr>
            </a:lvl1pPr>
          </a:lstStyle>
          <a:p>
            <a:pPr>
              <a:defRPr/>
            </a:pPr>
            <a:fld id="{38866AE3-B321-4CDE-9840-920B88756440}" type="slidenum">
              <a:rPr lang="pl-PL"/>
              <a:pPr>
                <a:defRPr/>
              </a:pPr>
              <a:t>‹#›</a:t>
            </a:fld>
            <a:endParaRPr lang="pl-PL"/>
          </a:p>
        </p:txBody>
      </p:sp>
    </p:spTree>
    <p:extLst>
      <p:ext uri="{BB962C8B-B14F-4D97-AF65-F5344CB8AC3E}">
        <p14:creationId xmlns:p14="http://schemas.microsoft.com/office/powerpoint/2010/main" val="290373715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p:txBody>
          <a:bodyPr/>
          <a:lstStyle>
            <a:lvl1pPr>
              <a:defRPr>
                <a:cs typeface="Arial" pitchFamily="34" charset="0"/>
              </a:defRPr>
            </a:lvl1pPr>
          </a:lstStyle>
          <a:p>
            <a:pPr>
              <a:defRPr/>
            </a:pPr>
            <a:fld id="{2D83E0F6-8FB5-4073-8CD8-BB0A101AFE5B}" type="datetime1">
              <a:rPr lang="en-US"/>
              <a:pPr>
                <a:defRPr/>
              </a:pPr>
              <a:t>8/4/2011</a:t>
            </a:fld>
            <a:endParaRPr lang="pl-PL"/>
          </a:p>
        </p:txBody>
      </p:sp>
      <p:sp>
        <p:nvSpPr>
          <p:cNvPr id="3" name="Rectangle 11"/>
          <p:cNvSpPr>
            <a:spLocks noGrp="1" noChangeArrowheads="1"/>
          </p:cNvSpPr>
          <p:nvPr>
            <p:ph type="ftr" sz="quarter" idx="11"/>
          </p:nvPr>
        </p:nvSpPr>
        <p:spPr/>
        <p:txBody>
          <a:bodyPr/>
          <a:lstStyle>
            <a:lvl1pPr>
              <a:defRPr>
                <a:cs typeface="Arial" pitchFamily="34" charset="0"/>
              </a:defRPr>
            </a:lvl1pPr>
          </a:lstStyle>
          <a:p>
            <a:pPr>
              <a:defRPr/>
            </a:pPr>
            <a:endParaRPr lang="pl-PL"/>
          </a:p>
        </p:txBody>
      </p:sp>
      <p:sp>
        <p:nvSpPr>
          <p:cNvPr id="4" name="Rectangle 12"/>
          <p:cNvSpPr>
            <a:spLocks noGrp="1" noChangeArrowheads="1"/>
          </p:cNvSpPr>
          <p:nvPr>
            <p:ph type="sldNum" sz="quarter" idx="12"/>
          </p:nvPr>
        </p:nvSpPr>
        <p:spPr/>
        <p:txBody>
          <a:bodyPr/>
          <a:lstStyle>
            <a:lvl1pPr>
              <a:defRPr>
                <a:cs typeface="Arial" pitchFamily="34" charset="0"/>
              </a:defRPr>
            </a:lvl1pPr>
          </a:lstStyle>
          <a:p>
            <a:pPr>
              <a:defRPr/>
            </a:pPr>
            <a:fld id="{537EDF2F-AE0F-4897-8EE8-5AA4E792691F}" type="slidenum">
              <a:rPr lang="pl-PL"/>
              <a:pPr>
                <a:defRPr/>
              </a:pPr>
              <a:t>‹#›</a:t>
            </a:fld>
            <a:endParaRPr lang="pl-PL"/>
          </a:p>
        </p:txBody>
      </p:sp>
    </p:spTree>
    <p:extLst>
      <p:ext uri="{BB962C8B-B14F-4D97-AF65-F5344CB8AC3E}">
        <p14:creationId xmlns:p14="http://schemas.microsoft.com/office/powerpoint/2010/main" val="425861994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10"/>
          <p:cNvSpPr>
            <a:spLocks noGrp="1" noChangeArrowheads="1"/>
          </p:cNvSpPr>
          <p:nvPr>
            <p:ph type="dt" sz="half" idx="10"/>
          </p:nvPr>
        </p:nvSpPr>
        <p:spPr/>
        <p:txBody>
          <a:bodyPr/>
          <a:lstStyle>
            <a:lvl1pPr>
              <a:defRPr>
                <a:cs typeface="Arial" pitchFamily="34" charset="0"/>
              </a:defRPr>
            </a:lvl1pPr>
          </a:lstStyle>
          <a:p>
            <a:pPr>
              <a:defRPr/>
            </a:pPr>
            <a:fld id="{88FBDEF9-0458-4DE3-B442-1FCD984E7946}" type="datetime1">
              <a:rPr lang="en-US"/>
              <a:pPr>
                <a:defRPr/>
              </a:pPr>
              <a:t>8/4/2011</a:t>
            </a:fld>
            <a:endParaRPr lang="pl-PL"/>
          </a:p>
        </p:txBody>
      </p:sp>
      <p:sp>
        <p:nvSpPr>
          <p:cNvPr id="6" name="Rectangle 11"/>
          <p:cNvSpPr>
            <a:spLocks noGrp="1" noChangeArrowheads="1"/>
          </p:cNvSpPr>
          <p:nvPr>
            <p:ph type="ftr" sz="quarter" idx="11"/>
          </p:nvPr>
        </p:nvSpPr>
        <p:spPr/>
        <p:txBody>
          <a:bodyPr/>
          <a:lstStyle>
            <a:lvl1pPr>
              <a:defRPr>
                <a:cs typeface="Arial" pitchFamily="34" charset="0"/>
              </a:defRPr>
            </a:lvl1pPr>
          </a:lstStyle>
          <a:p>
            <a:pPr>
              <a:defRPr/>
            </a:pPr>
            <a:endParaRPr lang="pl-PL"/>
          </a:p>
        </p:txBody>
      </p:sp>
      <p:sp>
        <p:nvSpPr>
          <p:cNvPr id="7" name="Rectangle 12"/>
          <p:cNvSpPr>
            <a:spLocks noGrp="1" noChangeArrowheads="1"/>
          </p:cNvSpPr>
          <p:nvPr>
            <p:ph type="sldNum" sz="quarter" idx="12"/>
          </p:nvPr>
        </p:nvSpPr>
        <p:spPr/>
        <p:txBody>
          <a:bodyPr/>
          <a:lstStyle>
            <a:lvl1pPr>
              <a:defRPr>
                <a:cs typeface="Arial" pitchFamily="34" charset="0"/>
              </a:defRPr>
            </a:lvl1pPr>
          </a:lstStyle>
          <a:p>
            <a:pPr>
              <a:defRPr/>
            </a:pPr>
            <a:fld id="{B444C2E5-8C77-47A6-8F31-7463E9F5AD88}" type="slidenum">
              <a:rPr lang="pl-PL"/>
              <a:pPr>
                <a:defRPr/>
              </a:pPr>
              <a:t>‹#›</a:t>
            </a:fld>
            <a:endParaRPr lang="pl-PL"/>
          </a:p>
        </p:txBody>
      </p:sp>
    </p:spTree>
    <p:extLst>
      <p:ext uri="{BB962C8B-B14F-4D97-AF65-F5344CB8AC3E}">
        <p14:creationId xmlns:p14="http://schemas.microsoft.com/office/powerpoint/2010/main" val="90621251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10"/>
          <p:cNvSpPr>
            <a:spLocks noGrp="1" noChangeArrowheads="1"/>
          </p:cNvSpPr>
          <p:nvPr>
            <p:ph type="dt" sz="half" idx="10"/>
          </p:nvPr>
        </p:nvSpPr>
        <p:spPr/>
        <p:txBody>
          <a:bodyPr/>
          <a:lstStyle>
            <a:lvl1pPr>
              <a:defRPr>
                <a:cs typeface="Arial" pitchFamily="34" charset="0"/>
              </a:defRPr>
            </a:lvl1pPr>
          </a:lstStyle>
          <a:p>
            <a:pPr>
              <a:defRPr/>
            </a:pPr>
            <a:fld id="{2CE6BD81-675B-4D1F-B191-32EFFA8EAC0D}" type="datetime1">
              <a:rPr lang="en-US"/>
              <a:pPr>
                <a:defRPr/>
              </a:pPr>
              <a:t>8/4/2011</a:t>
            </a:fld>
            <a:endParaRPr lang="pl-PL"/>
          </a:p>
        </p:txBody>
      </p:sp>
      <p:sp>
        <p:nvSpPr>
          <p:cNvPr id="6" name="Rectangle 11"/>
          <p:cNvSpPr>
            <a:spLocks noGrp="1" noChangeArrowheads="1"/>
          </p:cNvSpPr>
          <p:nvPr>
            <p:ph type="ftr" sz="quarter" idx="11"/>
          </p:nvPr>
        </p:nvSpPr>
        <p:spPr/>
        <p:txBody>
          <a:bodyPr/>
          <a:lstStyle>
            <a:lvl1pPr>
              <a:defRPr>
                <a:cs typeface="Arial" pitchFamily="34" charset="0"/>
              </a:defRPr>
            </a:lvl1pPr>
          </a:lstStyle>
          <a:p>
            <a:pPr>
              <a:defRPr/>
            </a:pPr>
            <a:endParaRPr lang="pl-PL"/>
          </a:p>
        </p:txBody>
      </p:sp>
      <p:sp>
        <p:nvSpPr>
          <p:cNvPr id="7" name="Rectangle 12"/>
          <p:cNvSpPr>
            <a:spLocks noGrp="1" noChangeArrowheads="1"/>
          </p:cNvSpPr>
          <p:nvPr>
            <p:ph type="sldNum" sz="quarter" idx="12"/>
          </p:nvPr>
        </p:nvSpPr>
        <p:spPr/>
        <p:txBody>
          <a:bodyPr/>
          <a:lstStyle>
            <a:lvl1pPr>
              <a:defRPr>
                <a:cs typeface="Arial" pitchFamily="34" charset="0"/>
              </a:defRPr>
            </a:lvl1pPr>
          </a:lstStyle>
          <a:p>
            <a:pPr>
              <a:defRPr/>
            </a:pPr>
            <a:fld id="{7A0080B0-16C6-4218-97CF-8281BF0D32BA}" type="slidenum">
              <a:rPr lang="pl-PL"/>
              <a:pPr>
                <a:defRPr/>
              </a:pPr>
              <a:t>‹#›</a:t>
            </a:fld>
            <a:endParaRPr lang="pl-PL"/>
          </a:p>
        </p:txBody>
      </p:sp>
    </p:spTree>
    <p:extLst>
      <p:ext uri="{BB962C8B-B14F-4D97-AF65-F5344CB8AC3E}">
        <p14:creationId xmlns:p14="http://schemas.microsoft.com/office/powerpoint/2010/main" val="271141462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10"/>
          <p:cNvSpPr>
            <a:spLocks noGrp="1" noChangeArrowheads="1"/>
          </p:cNvSpPr>
          <p:nvPr>
            <p:ph type="dt" sz="half" idx="10"/>
          </p:nvPr>
        </p:nvSpPr>
        <p:spPr/>
        <p:txBody>
          <a:bodyPr/>
          <a:lstStyle>
            <a:lvl1pPr>
              <a:defRPr>
                <a:cs typeface="Arial" pitchFamily="34" charset="0"/>
              </a:defRPr>
            </a:lvl1pPr>
          </a:lstStyle>
          <a:p>
            <a:pPr>
              <a:defRPr/>
            </a:pPr>
            <a:fld id="{82570FC7-BB97-4FED-B206-C83500384E52}" type="datetime1">
              <a:rPr lang="en-US"/>
              <a:pPr>
                <a:defRPr/>
              </a:pPr>
              <a:t>8/4/2011</a:t>
            </a:fld>
            <a:endParaRPr lang="pl-PL"/>
          </a:p>
        </p:txBody>
      </p:sp>
      <p:sp>
        <p:nvSpPr>
          <p:cNvPr id="5" name="Rectangle 11"/>
          <p:cNvSpPr>
            <a:spLocks noGrp="1" noChangeArrowheads="1"/>
          </p:cNvSpPr>
          <p:nvPr>
            <p:ph type="ftr" sz="quarter" idx="11"/>
          </p:nvPr>
        </p:nvSpPr>
        <p:spPr/>
        <p:txBody>
          <a:bodyPr/>
          <a:lstStyle>
            <a:lvl1pPr>
              <a:defRPr>
                <a:cs typeface="Arial" pitchFamily="34" charset="0"/>
              </a:defRPr>
            </a:lvl1pPr>
          </a:lstStyle>
          <a:p>
            <a:pPr>
              <a:defRPr/>
            </a:pPr>
            <a:endParaRPr lang="pl-PL"/>
          </a:p>
        </p:txBody>
      </p:sp>
      <p:sp>
        <p:nvSpPr>
          <p:cNvPr id="6" name="Rectangle 12"/>
          <p:cNvSpPr>
            <a:spLocks noGrp="1" noChangeArrowheads="1"/>
          </p:cNvSpPr>
          <p:nvPr>
            <p:ph type="sldNum" sz="quarter" idx="12"/>
          </p:nvPr>
        </p:nvSpPr>
        <p:spPr/>
        <p:txBody>
          <a:bodyPr/>
          <a:lstStyle>
            <a:lvl1pPr>
              <a:defRPr>
                <a:cs typeface="Arial" pitchFamily="34" charset="0"/>
              </a:defRPr>
            </a:lvl1pPr>
          </a:lstStyle>
          <a:p>
            <a:pPr>
              <a:defRPr/>
            </a:pPr>
            <a:fld id="{56E2FC89-B8BC-4A50-B622-BA4AC5D5F46F}" type="slidenum">
              <a:rPr lang="pl-PL"/>
              <a:pPr>
                <a:defRPr/>
              </a:pPr>
              <a:t>‹#›</a:t>
            </a:fld>
            <a:endParaRPr lang="pl-PL"/>
          </a:p>
        </p:txBody>
      </p:sp>
    </p:spTree>
    <p:extLst>
      <p:ext uri="{BB962C8B-B14F-4D97-AF65-F5344CB8AC3E}">
        <p14:creationId xmlns:p14="http://schemas.microsoft.com/office/powerpoint/2010/main" val="169836044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24625" y="350838"/>
            <a:ext cx="1946275" cy="542925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85800" y="350838"/>
            <a:ext cx="5686425" cy="542925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10"/>
          <p:cNvSpPr>
            <a:spLocks noGrp="1" noChangeArrowheads="1"/>
          </p:cNvSpPr>
          <p:nvPr>
            <p:ph type="dt" sz="half" idx="10"/>
          </p:nvPr>
        </p:nvSpPr>
        <p:spPr/>
        <p:txBody>
          <a:bodyPr/>
          <a:lstStyle>
            <a:lvl1pPr>
              <a:defRPr>
                <a:cs typeface="Arial" pitchFamily="34" charset="0"/>
              </a:defRPr>
            </a:lvl1pPr>
          </a:lstStyle>
          <a:p>
            <a:pPr>
              <a:defRPr/>
            </a:pPr>
            <a:fld id="{AA546EAD-F1FE-4469-8C2A-8DBA6258C406}" type="datetime1">
              <a:rPr lang="en-US"/>
              <a:pPr>
                <a:defRPr/>
              </a:pPr>
              <a:t>8/4/2011</a:t>
            </a:fld>
            <a:endParaRPr lang="pl-PL"/>
          </a:p>
        </p:txBody>
      </p:sp>
      <p:sp>
        <p:nvSpPr>
          <p:cNvPr id="5" name="Rectangle 11"/>
          <p:cNvSpPr>
            <a:spLocks noGrp="1" noChangeArrowheads="1"/>
          </p:cNvSpPr>
          <p:nvPr>
            <p:ph type="ftr" sz="quarter" idx="11"/>
          </p:nvPr>
        </p:nvSpPr>
        <p:spPr/>
        <p:txBody>
          <a:bodyPr/>
          <a:lstStyle>
            <a:lvl1pPr>
              <a:defRPr>
                <a:cs typeface="Arial" pitchFamily="34" charset="0"/>
              </a:defRPr>
            </a:lvl1pPr>
          </a:lstStyle>
          <a:p>
            <a:pPr>
              <a:defRPr/>
            </a:pPr>
            <a:endParaRPr lang="pl-PL"/>
          </a:p>
        </p:txBody>
      </p:sp>
      <p:sp>
        <p:nvSpPr>
          <p:cNvPr id="6" name="Rectangle 12"/>
          <p:cNvSpPr>
            <a:spLocks noGrp="1" noChangeArrowheads="1"/>
          </p:cNvSpPr>
          <p:nvPr>
            <p:ph type="sldNum" sz="quarter" idx="12"/>
          </p:nvPr>
        </p:nvSpPr>
        <p:spPr/>
        <p:txBody>
          <a:bodyPr/>
          <a:lstStyle>
            <a:lvl1pPr>
              <a:defRPr>
                <a:cs typeface="Arial" pitchFamily="34" charset="0"/>
              </a:defRPr>
            </a:lvl1pPr>
          </a:lstStyle>
          <a:p>
            <a:pPr>
              <a:defRPr/>
            </a:pPr>
            <a:fld id="{A4085FA4-250F-44CE-942E-819376FCE6CC}" type="slidenum">
              <a:rPr lang="pl-PL"/>
              <a:pPr>
                <a:defRPr/>
              </a:pPr>
              <a:t>‹#›</a:t>
            </a:fld>
            <a:endParaRPr lang="pl-PL"/>
          </a:p>
        </p:txBody>
      </p:sp>
    </p:spTree>
    <p:extLst>
      <p:ext uri="{BB962C8B-B14F-4D97-AF65-F5344CB8AC3E}">
        <p14:creationId xmlns:p14="http://schemas.microsoft.com/office/powerpoint/2010/main" val="357244061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4" name="Picture 7" descr="LogoHall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16573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09600" y="2057400"/>
            <a:ext cx="7772400" cy="11430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8"/>
          <p:cNvSpPr>
            <a:spLocks noGrp="1" noChangeArrowheads="1"/>
          </p:cNvSpPr>
          <p:nvPr>
            <p:ph type="dt" sz="half" idx="10"/>
          </p:nvPr>
        </p:nvSpPr>
        <p:spPr>
          <a:xfrm>
            <a:off x="685800" y="6248400"/>
            <a:ext cx="1905000" cy="457200"/>
          </a:xfrm>
        </p:spPr>
        <p:txBody>
          <a:bodyPr/>
          <a:lstStyle>
            <a:lvl1pPr algn="l">
              <a:buSzTx/>
              <a:defRPr>
                <a:cs typeface="Arial" pitchFamily="34" charset="0"/>
              </a:defRPr>
            </a:lvl1pPr>
          </a:lstStyle>
          <a:p>
            <a:pPr>
              <a:defRPr/>
            </a:pPr>
            <a:endParaRPr lang="en-US"/>
          </a:p>
        </p:txBody>
      </p:sp>
      <p:sp>
        <p:nvSpPr>
          <p:cNvPr id="6" name="Rectangle 9"/>
          <p:cNvSpPr>
            <a:spLocks noGrp="1" noChangeArrowheads="1"/>
          </p:cNvSpPr>
          <p:nvPr>
            <p:ph type="ftr" sz="quarter" idx="11"/>
          </p:nvPr>
        </p:nvSpPr>
        <p:spPr>
          <a:xfrm>
            <a:off x="3124200" y="6248400"/>
            <a:ext cx="2895600" cy="457200"/>
          </a:xfrm>
        </p:spPr>
        <p:txBody>
          <a:bodyPr/>
          <a:lstStyle>
            <a:lvl1pPr>
              <a:buSzTx/>
              <a:defRPr>
                <a:cs typeface="Arial" pitchFamily="34" charset="0"/>
              </a:defRPr>
            </a:lvl1pPr>
          </a:lstStyle>
          <a:p>
            <a:pPr>
              <a:defRPr/>
            </a:pPr>
            <a:endParaRPr lang="en-US"/>
          </a:p>
        </p:txBody>
      </p:sp>
      <p:sp>
        <p:nvSpPr>
          <p:cNvPr id="7" name="Rectangle 10"/>
          <p:cNvSpPr>
            <a:spLocks noGrp="1" noChangeArrowheads="1"/>
          </p:cNvSpPr>
          <p:nvPr>
            <p:ph type="sldNum" sz="quarter" idx="12"/>
          </p:nvPr>
        </p:nvSpPr>
        <p:spPr>
          <a:xfrm>
            <a:off x="6553200" y="6248400"/>
            <a:ext cx="1905000" cy="457200"/>
          </a:xfrm>
        </p:spPr>
        <p:txBody>
          <a:bodyPr/>
          <a:lstStyle>
            <a:lvl1pPr>
              <a:buSzTx/>
              <a:defRPr>
                <a:cs typeface="Arial" pitchFamily="34" charset="0"/>
              </a:defRPr>
            </a:lvl1pPr>
          </a:lstStyle>
          <a:p>
            <a:pPr>
              <a:defRPr/>
            </a:pPr>
            <a:fld id="{981C370E-3A8F-485F-A75C-6B0854676D35}" type="slidenum">
              <a:rPr lang="en-US"/>
              <a:pPr>
                <a:defRPr/>
              </a:pPr>
              <a:t>‹#›</a:t>
            </a:fld>
            <a:endParaRPr lang="en-US"/>
          </a:p>
        </p:txBody>
      </p:sp>
    </p:spTree>
    <p:extLst>
      <p:ext uri="{BB962C8B-B14F-4D97-AF65-F5344CB8AC3E}">
        <p14:creationId xmlns:p14="http://schemas.microsoft.com/office/powerpoint/2010/main" val="197151118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p:txBody>
          <a:bodyPr/>
          <a:lstStyle>
            <a:lvl1pPr algn="l">
              <a:buSzTx/>
              <a:defRPr>
                <a:cs typeface="Arial" pitchFamily="34" charset="0"/>
              </a:defRPr>
            </a:lvl1pPr>
          </a:lstStyle>
          <a:p>
            <a:pPr>
              <a:defRPr/>
            </a:pPr>
            <a:r>
              <a:rPr lang="en-US"/>
              <a:t>	     August 14, 2007</a:t>
            </a:r>
          </a:p>
        </p:txBody>
      </p:sp>
      <p:sp>
        <p:nvSpPr>
          <p:cNvPr id="5" name="Rectangle 5"/>
          <p:cNvSpPr>
            <a:spLocks noGrp="1" noChangeArrowheads="1"/>
          </p:cNvSpPr>
          <p:nvPr>
            <p:ph type="ftr" sz="quarter" idx="11"/>
          </p:nvPr>
        </p:nvSpPr>
        <p:spPr/>
        <p:txBody>
          <a:bodyPr/>
          <a:lstStyle>
            <a:lvl1pPr>
              <a:buSzTx/>
              <a:defRPr>
                <a:cs typeface="Arial" pitchFamily="34" charset="0"/>
              </a:defRPr>
            </a:lvl1pPr>
          </a:lstStyle>
          <a:p>
            <a:pPr>
              <a:defRPr/>
            </a:pPr>
            <a:r>
              <a:rPr lang="en-US"/>
              <a:t>IJCNN 07</a:t>
            </a:r>
          </a:p>
        </p:txBody>
      </p:sp>
      <p:sp>
        <p:nvSpPr>
          <p:cNvPr id="6" name="Rectangle 6"/>
          <p:cNvSpPr>
            <a:spLocks noGrp="1" noChangeArrowheads="1"/>
          </p:cNvSpPr>
          <p:nvPr>
            <p:ph type="sldNum" sz="quarter" idx="12"/>
          </p:nvPr>
        </p:nvSpPr>
        <p:spPr/>
        <p:txBody>
          <a:bodyPr/>
          <a:lstStyle>
            <a:lvl1pPr>
              <a:buSzTx/>
              <a:defRPr>
                <a:cs typeface="Arial" pitchFamily="34" charset="0"/>
              </a:defRPr>
            </a:lvl1pPr>
          </a:lstStyle>
          <a:p>
            <a:pPr>
              <a:defRPr/>
            </a:pPr>
            <a:fld id="{2090D874-4BDA-4831-A418-C4F93C5164D2}" type="slidenum">
              <a:rPr lang="en-US"/>
              <a:pPr>
                <a:defRPr/>
              </a:pPr>
              <a:t>‹#›</a:t>
            </a:fld>
            <a:endParaRPr lang="en-US"/>
          </a:p>
        </p:txBody>
      </p:sp>
    </p:spTree>
    <p:extLst>
      <p:ext uri="{BB962C8B-B14F-4D97-AF65-F5344CB8AC3E}">
        <p14:creationId xmlns:p14="http://schemas.microsoft.com/office/powerpoint/2010/main" val="63070330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4"/>
          <p:cNvSpPr>
            <a:spLocks noGrp="1" noChangeArrowheads="1"/>
          </p:cNvSpPr>
          <p:nvPr>
            <p:ph type="dt" sz="half" idx="10"/>
          </p:nvPr>
        </p:nvSpPr>
        <p:spPr/>
        <p:txBody>
          <a:bodyPr/>
          <a:lstStyle>
            <a:lvl1pPr algn="l">
              <a:buSzTx/>
              <a:defRPr>
                <a:cs typeface="Arial" pitchFamily="34" charset="0"/>
              </a:defRPr>
            </a:lvl1pPr>
          </a:lstStyle>
          <a:p>
            <a:pPr>
              <a:defRPr/>
            </a:pPr>
            <a:r>
              <a:rPr lang="en-US"/>
              <a:t>	     August 14, 2007</a:t>
            </a:r>
          </a:p>
        </p:txBody>
      </p:sp>
      <p:sp>
        <p:nvSpPr>
          <p:cNvPr id="5" name="Rectangle 5"/>
          <p:cNvSpPr>
            <a:spLocks noGrp="1" noChangeArrowheads="1"/>
          </p:cNvSpPr>
          <p:nvPr>
            <p:ph type="ftr" sz="quarter" idx="11"/>
          </p:nvPr>
        </p:nvSpPr>
        <p:spPr/>
        <p:txBody>
          <a:bodyPr/>
          <a:lstStyle>
            <a:lvl1pPr>
              <a:buSzTx/>
              <a:defRPr>
                <a:cs typeface="Arial" pitchFamily="34" charset="0"/>
              </a:defRPr>
            </a:lvl1pPr>
          </a:lstStyle>
          <a:p>
            <a:pPr>
              <a:defRPr/>
            </a:pPr>
            <a:r>
              <a:rPr lang="en-US"/>
              <a:t>IJCNN 07</a:t>
            </a:r>
          </a:p>
        </p:txBody>
      </p:sp>
      <p:sp>
        <p:nvSpPr>
          <p:cNvPr id="6" name="Rectangle 6"/>
          <p:cNvSpPr>
            <a:spLocks noGrp="1" noChangeArrowheads="1"/>
          </p:cNvSpPr>
          <p:nvPr>
            <p:ph type="sldNum" sz="quarter" idx="12"/>
          </p:nvPr>
        </p:nvSpPr>
        <p:spPr/>
        <p:txBody>
          <a:bodyPr/>
          <a:lstStyle>
            <a:lvl1pPr>
              <a:buSzTx/>
              <a:defRPr>
                <a:cs typeface="Arial" pitchFamily="34" charset="0"/>
              </a:defRPr>
            </a:lvl1pPr>
          </a:lstStyle>
          <a:p>
            <a:pPr>
              <a:defRPr/>
            </a:pPr>
            <a:fld id="{F5D78D93-78A6-4B5C-AC32-722A0D84085B}" type="slidenum">
              <a:rPr lang="en-US"/>
              <a:pPr>
                <a:defRPr/>
              </a:pPr>
              <a:t>‹#›</a:t>
            </a:fld>
            <a:endParaRPr lang="en-US"/>
          </a:p>
        </p:txBody>
      </p:sp>
    </p:spTree>
    <p:extLst>
      <p:ext uri="{BB962C8B-B14F-4D97-AF65-F5344CB8AC3E}">
        <p14:creationId xmlns:p14="http://schemas.microsoft.com/office/powerpoint/2010/main" val="31759037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7"/>
          <p:cNvSpPr>
            <a:spLocks noGrp="1" noChangeArrowheads="1"/>
          </p:cNvSpPr>
          <p:nvPr>
            <p:ph type="dt" sz="half" idx="10"/>
          </p:nvPr>
        </p:nvSpPr>
        <p:spPr/>
        <p:txBody>
          <a:bodyPr/>
          <a:lstStyle>
            <a:lvl1pPr algn="l">
              <a:buSzTx/>
              <a:defRPr>
                <a:cs typeface="Arial" pitchFamily="34" charset="0"/>
              </a:defRPr>
            </a:lvl1pPr>
          </a:lstStyle>
          <a:p>
            <a:pPr>
              <a:defRPr/>
            </a:pPr>
            <a:r>
              <a:rPr lang="en-US"/>
              <a:t>	     August 14, 2007</a:t>
            </a:r>
          </a:p>
        </p:txBody>
      </p:sp>
      <p:sp>
        <p:nvSpPr>
          <p:cNvPr id="6" name="Rectangle 8"/>
          <p:cNvSpPr>
            <a:spLocks noGrp="1" noChangeArrowheads="1"/>
          </p:cNvSpPr>
          <p:nvPr>
            <p:ph type="ftr" sz="quarter" idx="11"/>
          </p:nvPr>
        </p:nvSpPr>
        <p:spPr/>
        <p:txBody>
          <a:bodyPr/>
          <a:lstStyle>
            <a:lvl1pPr>
              <a:buSzTx/>
              <a:defRPr>
                <a:cs typeface="Arial" pitchFamily="34" charset="0"/>
              </a:defRPr>
            </a:lvl1pPr>
          </a:lstStyle>
          <a:p>
            <a:pPr>
              <a:defRPr/>
            </a:pPr>
            <a:r>
              <a:rPr lang="en-US"/>
              <a:t>IJCNN 07</a:t>
            </a:r>
          </a:p>
        </p:txBody>
      </p:sp>
      <p:sp>
        <p:nvSpPr>
          <p:cNvPr id="7" name="Rectangle 9"/>
          <p:cNvSpPr>
            <a:spLocks noGrp="1" noChangeArrowheads="1"/>
          </p:cNvSpPr>
          <p:nvPr>
            <p:ph type="sldNum" sz="quarter" idx="12"/>
          </p:nvPr>
        </p:nvSpPr>
        <p:spPr/>
        <p:txBody>
          <a:bodyPr/>
          <a:lstStyle>
            <a:lvl1pPr>
              <a:buSzTx/>
              <a:defRPr>
                <a:cs typeface="Arial" pitchFamily="34" charset="0"/>
              </a:defRPr>
            </a:lvl1pPr>
          </a:lstStyle>
          <a:p>
            <a:pPr>
              <a:defRPr/>
            </a:pPr>
            <a:fld id="{EF0616A2-ACEA-456E-8448-C3DE87B36FBA}" type="slidenum">
              <a:rPr lang="en-US"/>
              <a:pPr>
                <a:defRPr/>
              </a:pPr>
              <a:t>‹#›</a:t>
            </a:fld>
            <a:endParaRPr lang="en-US"/>
          </a:p>
        </p:txBody>
      </p:sp>
    </p:spTree>
    <p:extLst>
      <p:ext uri="{BB962C8B-B14F-4D97-AF65-F5344CB8AC3E}">
        <p14:creationId xmlns:p14="http://schemas.microsoft.com/office/powerpoint/2010/main" val="2396204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grpSp>
        <p:nvGrpSpPr>
          <p:cNvPr id="4" name="Group 2"/>
          <p:cNvGrpSpPr>
            <a:grpSpLocks/>
          </p:cNvGrpSpPr>
          <p:nvPr/>
        </p:nvGrpSpPr>
        <p:grpSpPr bwMode="auto">
          <a:xfrm>
            <a:off x="-38100" y="-12700"/>
            <a:ext cx="9239250" cy="6940550"/>
            <a:chOff x="-12" y="-10"/>
            <a:chExt cx="5820" cy="4372"/>
          </a:xfrm>
        </p:grpSpPr>
        <p:sp>
          <p:nvSpPr>
            <p:cNvPr id="5" name="Rectangle 3"/>
            <p:cNvSpPr>
              <a:spLocks noChangeArrowheads="1"/>
            </p:cNvSpPr>
            <p:nvPr/>
          </p:nvSpPr>
          <p:spPr bwMode="ltGray">
            <a:xfrm>
              <a:off x="5520" y="-8"/>
              <a:ext cx="287" cy="4364"/>
            </a:xfrm>
            <a:prstGeom prst="rect">
              <a:avLst/>
            </a:prstGeom>
            <a:gradFill rotWithShape="0">
              <a:gsLst>
                <a:gs pos="0">
                  <a:schemeClr val="bg2"/>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a:buClr>
                  <a:srgbClr val="FFCC66"/>
                </a:buClr>
                <a:buSzPct val="115000"/>
              </a:pPr>
              <a:endParaRPr lang="pl-PL">
                <a:solidFill>
                  <a:srgbClr val="EAEAEA"/>
                </a:solidFill>
                <a:latin typeface="    Times New Roman CE"/>
              </a:endParaRPr>
            </a:p>
          </p:txBody>
        </p:sp>
        <p:sp>
          <p:nvSpPr>
            <p:cNvPr id="6" name="Rectangle 4"/>
            <p:cNvSpPr>
              <a:spLocks noChangeArrowheads="1"/>
            </p:cNvSpPr>
            <p:nvPr/>
          </p:nvSpPr>
          <p:spPr bwMode="ltGray">
            <a:xfrm>
              <a:off x="-8" y="-8"/>
              <a:ext cx="288" cy="4368"/>
            </a:xfrm>
            <a:prstGeom prst="rect">
              <a:avLst/>
            </a:prstGeom>
            <a:gradFill rotWithShape="0">
              <a:gsLst>
                <a:gs pos="0">
                  <a:srgbClr val="006600"/>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a:buClr>
                  <a:srgbClr val="FFCC66"/>
                </a:buClr>
                <a:buSzPct val="115000"/>
              </a:pPr>
              <a:endParaRPr lang="pl-PL">
                <a:solidFill>
                  <a:srgbClr val="EAEAEA"/>
                </a:solidFill>
                <a:latin typeface="    Times New Roman CE"/>
              </a:endParaRPr>
            </a:p>
          </p:txBody>
        </p:sp>
        <p:sp>
          <p:nvSpPr>
            <p:cNvPr id="7" name="AutoShape 5"/>
            <p:cNvSpPr>
              <a:spLocks noChangeArrowheads="1"/>
            </p:cNvSpPr>
            <p:nvPr/>
          </p:nvSpPr>
          <p:spPr bwMode="ltGray">
            <a:xfrm rot="10800000" flipH="1" flipV="1">
              <a:off x="2" y="-10"/>
              <a:ext cx="5798" cy="2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43 w 21600"/>
                <a:gd name="T13" fmla="*/ 2325 h 21600"/>
                <a:gd name="T14" fmla="*/ 19257 w 21600"/>
                <a:gd name="T15" fmla="*/ 19275 h 21600"/>
              </a:gdLst>
              <a:ahLst/>
              <a:cxnLst>
                <a:cxn ang="T8">
                  <a:pos x="T0" y="T1"/>
                </a:cxn>
                <a:cxn ang="T9">
                  <a:pos x="T2" y="T3"/>
                </a:cxn>
                <a:cxn ang="T10">
                  <a:pos x="T4" y="T5"/>
                </a:cxn>
                <a:cxn ang="T11">
                  <a:pos x="T6" y="T7"/>
                </a:cxn>
              </a:cxnLst>
              <a:rect l="T12" t="T13" r="T14" b="T15"/>
              <a:pathLst>
                <a:path w="21600" h="21600">
                  <a:moveTo>
                    <a:pt x="0" y="0"/>
                  </a:moveTo>
                  <a:lnTo>
                    <a:pt x="1089" y="21600"/>
                  </a:lnTo>
                  <a:lnTo>
                    <a:pt x="20511" y="21600"/>
                  </a:lnTo>
                  <a:lnTo>
                    <a:pt x="21600" y="0"/>
                  </a:lnTo>
                  <a:lnTo>
                    <a:pt x="0" y="0"/>
                  </a:lnTo>
                  <a:close/>
                </a:path>
              </a:pathLst>
            </a:custGeom>
            <a:gradFill rotWithShape="0">
              <a:gsLst>
                <a:gs pos="0">
                  <a:srgbClr val="006600"/>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AutoShape 6"/>
            <p:cNvSpPr>
              <a:spLocks noChangeArrowheads="1"/>
            </p:cNvSpPr>
            <p:nvPr/>
          </p:nvSpPr>
          <p:spPr bwMode="ltGray">
            <a:xfrm flipV="1">
              <a:off x="-12" y="4072"/>
              <a:ext cx="5820" cy="29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49 w 21600"/>
                <a:gd name="T13" fmla="*/ 2383 h 21600"/>
                <a:gd name="T14" fmla="*/ 19251 w 21600"/>
                <a:gd name="T15" fmla="*/ 19217 h 21600"/>
              </a:gdLst>
              <a:ahLst/>
              <a:cxnLst>
                <a:cxn ang="T8">
                  <a:pos x="T0" y="T1"/>
                </a:cxn>
                <a:cxn ang="T9">
                  <a:pos x="T2" y="T3"/>
                </a:cxn>
                <a:cxn ang="T10">
                  <a:pos x="T4" y="T5"/>
                </a:cxn>
                <a:cxn ang="T11">
                  <a:pos x="T6" y="T7"/>
                </a:cxn>
              </a:cxnLst>
              <a:rect l="T12" t="T13" r="T14" b="T15"/>
              <a:pathLst>
                <a:path w="21600" h="21600">
                  <a:moveTo>
                    <a:pt x="0" y="0"/>
                  </a:moveTo>
                  <a:lnTo>
                    <a:pt x="1100" y="21600"/>
                  </a:lnTo>
                  <a:lnTo>
                    <a:pt x="20500" y="21600"/>
                  </a:lnTo>
                  <a:lnTo>
                    <a:pt x="21600" y="0"/>
                  </a:lnTo>
                  <a:lnTo>
                    <a:pt x="0" y="0"/>
                  </a:lnTo>
                  <a:close/>
                </a:path>
              </a:pathLst>
            </a:custGeom>
            <a:gradFill rotWithShape="0">
              <a:gsLst>
                <a:gs pos="0">
                  <a:schemeClr val="bg2"/>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391176" name="Rectangle 8"/>
          <p:cNvSpPr>
            <a:spLocks noGrp="1" noChangeArrowheads="1"/>
          </p:cNvSpPr>
          <p:nvPr>
            <p:ph type="ctrTitle"/>
          </p:nvPr>
        </p:nvSpPr>
        <p:spPr>
          <a:xfrm>
            <a:off x="714348" y="571480"/>
            <a:ext cx="7772400" cy="1143000"/>
          </a:xfrm>
        </p:spPr>
        <p:txBody>
          <a:bodyPr/>
          <a:lstStyle>
            <a:lvl1pPr>
              <a:defRPr/>
            </a:lvl1pPr>
          </a:lstStyle>
          <a:p>
            <a:r>
              <a:rPr lang="pl-PL" smtClean="0"/>
              <a:t>Kliknij, aby edytować styl</a:t>
            </a:r>
            <a:endParaRPr lang="pl-PL"/>
          </a:p>
        </p:txBody>
      </p:sp>
      <p:sp>
        <p:nvSpPr>
          <p:cNvPr id="391177" name="Rectangle 9"/>
          <p:cNvSpPr>
            <a:spLocks noGrp="1" noChangeArrowheads="1"/>
          </p:cNvSpPr>
          <p:nvPr>
            <p:ph type="subTitle" idx="1"/>
          </p:nvPr>
        </p:nvSpPr>
        <p:spPr>
          <a:xfrm>
            <a:off x="1371600" y="3071810"/>
            <a:ext cx="6400800" cy="2566990"/>
          </a:xfrm>
        </p:spPr>
        <p:txBody>
          <a:bodyPr/>
          <a:lstStyle>
            <a:lvl1pPr marL="0" indent="0" algn="ctr">
              <a:buFontTx/>
              <a:buNone/>
              <a:defRPr/>
            </a:lvl1pPr>
          </a:lstStyle>
          <a:p>
            <a:r>
              <a:rPr lang="pl-PL" smtClean="0"/>
              <a:t>Kliknij, aby edytować styl wzorca podtytułu</a:t>
            </a:r>
            <a:endParaRPr lang="pl-PL"/>
          </a:p>
        </p:txBody>
      </p:sp>
      <p:sp>
        <p:nvSpPr>
          <p:cNvPr id="9" name="Rectangle 11"/>
          <p:cNvSpPr>
            <a:spLocks noGrp="1" noChangeArrowheads="1"/>
          </p:cNvSpPr>
          <p:nvPr>
            <p:ph type="ftr" sz="quarter" idx="10"/>
          </p:nvPr>
        </p:nvSpPr>
        <p:spPr>
          <a:xfrm>
            <a:off x="3136900" y="6154738"/>
            <a:ext cx="5649913" cy="457200"/>
          </a:xfrm>
          <a:prstGeom prst="rect">
            <a:avLst/>
          </a:prstGeom>
        </p:spPr>
        <p:txBody>
          <a:bodyPr/>
          <a:lstStyle>
            <a:lvl1pPr algn="just">
              <a:buClr>
                <a:srgbClr val="FFCC66"/>
              </a:buClr>
              <a:buSzPct val="115000"/>
              <a:defRPr>
                <a:solidFill>
                  <a:srgbClr val="EAEAEA"/>
                </a:solidFill>
                <a:latin typeface="    Times New Roman CE"/>
                <a:cs typeface="+mn-cs"/>
              </a:defRPr>
            </a:lvl1pPr>
          </a:lstStyle>
          <a:p>
            <a:pPr>
              <a:defRPr/>
            </a:pPr>
            <a:endParaRPr lang="pl-PL"/>
          </a:p>
        </p:txBody>
      </p:sp>
    </p:spTree>
    <p:extLst>
      <p:ext uri="{BB962C8B-B14F-4D97-AF65-F5344CB8AC3E}">
        <p14:creationId xmlns:p14="http://schemas.microsoft.com/office/powerpoint/2010/main" val="258733684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4"/>
          <p:cNvSpPr>
            <a:spLocks noGrp="1" noChangeArrowheads="1"/>
          </p:cNvSpPr>
          <p:nvPr>
            <p:ph type="dt" sz="half" idx="10"/>
          </p:nvPr>
        </p:nvSpPr>
        <p:spPr/>
        <p:txBody>
          <a:bodyPr/>
          <a:lstStyle>
            <a:lvl1pPr algn="l">
              <a:buSzTx/>
              <a:defRPr>
                <a:cs typeface="Arial" pitchFamily="34" charset="0"/>
              </a:defRPr>
            </a:lvl1pPr>
          </a:lstStyle>
          <a:p>
            <a:pPr>
              <a:defRPr/>
            </a:pPr>
            <a:r>
              <a:rPr lang="en-US"/>
              <a:t>	     August 14, 2007</a:t>
            </a:r>
          </a:p>
        </p:txBody>
      </p:sp>
      <p:sp>
        <p:nvSpPr>
          <p:cNvPr id="8" name="Rectangle 5"/>
          <p:cNvSpPr>
            <a:spLocks noGrp="1" noChangeArrowheads="1"/>
          </p:cNvSpPr>
          <p:nvPr>
            <p:ph type="ftr" sz="quarter" idx="11"/>
          </p:nvPr>
        </p:nvSpPr>
        <p:spPr/>
        <p:txBody>
          <a:bodyPr/>
          <a:lstStyle>
            <a:lvl1pPr>
              <a:buSzTx/>
              <a:defRPr>
                <a:cs typeface="Arial" pitchFamily="34" charset="0"/>
              </a:defRPr>
            </a:lvl1pPr>
          </a:lstStyle>
          <a:p>
            <a:pPr>
              <a:defRPr/>
            </a:pPr>
            <a:r>
              <a:rPr lang="en-US"/>
              <a:t>IJCNN 07</a:t>
            </a:r>
          </a:p>
        </p:txBody>
      </p:sp>
      <p:sp>
        <p:nvSpPr>
          <p:cNvPr id="9" name="Rectangle 6"/>
          <p:cNvSpPr>
            <a:spLocks noGrp="1" noChangeArrowheads="1"/>
          </p:cNvSpPr>
          <p:nvPr>
            <p:ph type="sldNum" sz="quarter" idx="12"/>
          </p:nvPr>
        </p:nvSpPr>
        <p:spPr/>
        <p:txBody>
          <a:bodyPr/>
          <a:lstStyle>
            <a:lvl1pPr>
              <a:buSzTx/>
              <a:defRPr>
                <a:cs typeface="Arial" pitchFamily="34" charset="0"/>
              </a:defRPr>
            </a:lvl1pPr>
          </a:lstStyle>
          <a:p>
            <a:pPr>
              <a:defRPr/>
            </a:pPr>
            <a:fld id="{BD957896-40D0-4D23-BFC7-E7E78C5FBE26}" type="slidenum">
              <a:rPr lang="en-US"/>
              <a:pPr>
                <a:defRPr/>
              </a:pPr>
              <a:t>‹#›</a:t>
            </a:fld>
            <a:endParaRPr lang="en-US"/>
          </a:p>
        </p:txBody>
      </p:sp>
    </p:spTree>
    <p:extLst>
      <p:ext uri="{BB962C8B-B14F-4D97-AF65-F5344CB8AC3E}">
        <p14:creationId xmlns:p14="http://schemas.microsoft.com/office/powerpoint/2010/main" val="403809816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4"/>
          <p:cNvSpPr>
            <a:spLocks noGrp="1" noChangeArrowheads="1"/>
          </p:cNvSpPr>
          <p:nvPr>
            <p:ph type="dt" sz="half" idx="10"/>
          </p:nvPr>
        </p:nvSpPr>
        <p:spPr/>
        <p:txBody>
          <a:bodyPr/>
          <a:lstStyle>
            <a:lvl1pPr algn="l">
              <a:buSzTx/>
              <a:defRPr>
                <a:cs typeface="Arial" pitchFamily="34" charset="0"/>
              </a:defRPr>
            </a:lvl1pPr>
          </a:lstStyle>
          <a:p>
            <a:pPr>
              <a:defRPr/>
            </a:pPr>
            <a:r>
              <a:rPr lang="en-US"/>
              <a:t>	     August 14, 2007</a:t>
            </a:r>
          </a:p>
        </p:txBody>
      </p:sp>
      <p:sp>
        <p:nvSpPr>
          <p:cNvPr id="4" name="Rectangle 5"/>
          <p:cNvSpPr>
            <a:spLocks noGrp="1" noChangeArrowheads="1"/>
          </p:cNvSpPr>
          <p:nvPr>
            <p:ph type="ftr" sz="quarter" idx="11"/>
          </p:nvPr>
        </p:nvSpPr>
        <p:spPr/>
        <p:txBody>
          <a:bodyPr/>
          <a:lstStyle>
            <a:lvl1pPr>
              <a:buSzTx/>
              <a:defRPr>
                <a:cs typeface="Arial" pitchFamily="34" charset="0"/>
              </a:defRPr>
            </a:lvl1pPr>
          </a:lstStyle>
          <a:p>
            <a:pPr>
              <a:defRPr/>
            </a:pPr>
            <a:r>
              <a:rPr lang="en-US"/>
              <a:t>IJCNN 07</a:t>
            </a:r>
          </a:p>
        </p:txBody>
      </p:sp>
      <p:sp>
        <p:nvSpPr>
          <p:cNvPr id="5" name="Rectangle 6"/>
          <p:cNvSpPr>
            <a:spLocks noGrp="1" noChangeArrowheads="1"/>
          </p:cNvSpPr>
          <p:nvPr>
            <p:ph type="sldNum" sz="quarter" idx="12"/>
          </p:nvPr>
        </p:nvSpPr>
        <p:spPr/>
        <p:txBody>
          <a:bodyPr/>
          <a:lstStyle>
            <a:lvl1pPr>
              <a:buSzTx/>
              <a:defRPr>
                <a:cs typeface="Arial" pitchFamily="34" charset="0"/>
              </a:defRPr>
            </a:lvl1pPr>
          </a:lstStyle>
          <a:p>
            <a:pPr>
              <a:defRPr/>
            </a:pPr>
            <a:fld id="{880972C8-224D-4E4B-AEC9-F0C939E90F7C}" type="slidenum">
              <a:rPr lang="en-US"/>
              <a:pPr>
                <a:defRPr/>
              </a:pPr>
              <a:t>‹#›</a:t>
            </a:fld>
            <a:endParaRPr lang="en-US"/>
          </a:p>
        </p:txBody>
      </p:sp>
    </p:spTree>
    <p:extLst>
      <p:ext uri="{BB962C8B-B14F-4D97-AF65-F5344CB8AC3E}">
        <p14:creationId xmlns:p14="http://schemas.microsoft.com/office/powerpoint/2010/main" val="262009881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l">
              <a:buSzTx/>
              <a:defRPr>
                <a:cs typeface="Arial" pitchFamily="34" charset="0"/>
              </a:defRPr>
            </a:lvl1pPr>
          </a:lstStyle>
          <a:p>
            <a:pPr>
              <a:defRPr/>
            </a:pPr>
            <a:r>
              <a:rPr lang="en-US"/>
              <a:t>	     August 14, 2007</a:t>
            </a:r>
          </a:p>
        </p:txBody>
      </p:sp>
      <p:sp>
        <p:nvSpPr>
          <p:cNvPr id="3" name="Rectangle 5"/>
          <p:cNvSpPr>
            <a:spLocks noGrp="1" noChangeArrowheads="1"/>
          </p:cNvSpPr>
          <p:nvPr>
            <p:ph type="ftr" sz="quarter" idx="11"/>
          </p:nvPr>
        </p:nvSpPr>
        <p:spPr/>
        <p:txBody>
          <a:bodyPr/>
          <a:lstStyle>
            <a:lvl1pPr>
              <a:buSzTx/>
              <a:defRPr>
                <a:cs typeface="Arial" pitchFamily="34" charset="0"/>
              </a:defRPr>
            </a:lvl1pPr>
          </a:lstStyle>
          <a:p>
            <a:pPr>
              <a:defRPr/>
            </a:pPr>
            <a:r>
              <a:rPr lang="en-US"/>
              <a:t>IJCNN 07</a:t>
            </a:r>
          </a:p>
        </p:txBody>
      </p:sp>
      <p:sp>
        <p:nvSpPr>
          <p:cNvPr id="4" name="Rectangle 6"/>
          <p:cNvSpPr>
            <a:spLocks noGrp="1" noChangeArrowheads="1"/>
          </p:cNvSpPr>
          <p:nvPr>
            <p:ph type="sldNum" sz="quarter" idx="12"/>
          </p:nvPr>
        </p:nvSpPr>
        <p:spPr/>
        <p:txBody>
          <a:bodyPr/>
          <a:lstStyle>
            <a:lvl1pPr>
              <a:buSzTx/>
              <a:defRPr>
                <a:cs typeface="Arial" pitchFamily="34" charset="0"/>
              </a:defRPr>
            </a:lvl1pPr>
          </a:lstStyle>
          <a:p>
            <a:pPr>
              <a:defRPr/>
            </a:pPr>
            <a:fld id="{1C71BE96-EABD-4208-B40F-EC2BED8CE995}" type="slidenum">
              <a:rPr lang="en-US"/>
              <a:pPr>
                <a:defRPr/>
              </a:pPr>
              <a:t>‹#›</a:t>
            </a:fld>
            <a:endParaRPr lang="en-US"/>
          </a:p>
        </p:txBody>
      </p:sp>
    </p:spTree>
    <p:extLst>
      <p:ext uri="{BB962C8B-B14F-4D97-AF65-F5344CB8AC3E}">
        <p14:creationId xmlns:p14="http://schemas.microsoft.com/office/powerpoint/2010/main" val="156593898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7"/>
          <p:cNvSpPr>
            <a:spLocks noGrp="1" noChangeArrowheads="1"/>
          </p:cNvSpPr>
          <p:nvPr>
            <p:ph type="dt" sz="half" idx="10"/>
          </p:nvPr>
        </p:nvSpPr>
        <p:spPr/>
        <p:txBody>
          <a:bodyPr/>
          <a:lstStyle>
            <a:lvl1pPr algn="l">
              <a:buSzTx/>
              <a:defRPr>
                <a:cs typeface="Arial" pitchFamily="34" charset="0"/>
              </a:defRPr>
            </a:lvl1pPr>
          </a:lstStyle>
          <a:p>
            <a:pPr>
              <a:defRPr/>
            </a:pPr>
            <a:r>
              <a:rPr lang="en-US"/>
              <a:t>	     August 14, 2007</a:t>
            </a:r>
          </a:p>
        </p:txBody>
      </p:sp>
      <p:sp>
        <p:nvSpPr>
          <p:cNvPr id="6" name="Rectangle 8"/>
          <p:cNvSpPr>
            <a:spLocks noGrp="1" noChangeArrowheads="1"/>
          </p:cNvSpPr>
          <p:nvPr>
            <p:ph type="ftr" sz="quarter" idx="11"/>
          </p:nvPr>
        </p:nvSpPr>
        <p:spPr/>
        <p:txBody>
          <a:bodyPr/>
          <a:lstStyle>
            <a:lvl1pPr>
              <a:buSzTx/>
              <a:defRPr>
                <a:cs typeface="Arial" pitchFamily="34" charset="0"/>
              </a:defRPr>
            </a:lvl1pPr>
          </a:lstStyle>
          <a:p>
            <a:pPr>
              <a:defRPr/>
            </a:pPr>
            <a:r>
              <a:rPr lang="en-US"/>
              <a:t>IJCNN 07</a:t>
            </a:r>
          </a:p>
        </p:txBody>
      </p:sp>
      <p:sp>
        <p:nvSpPr>
          <p:cNvPr id="7" name="Rectangle 9"/>
          <p:cNvSpPr>
            <a:spLocks noGrp="1" noChangeArrowheads="1"/>
          </p:cNvSpPr>
          <p:nvPr>
            <p:ph type="sldNum" sz="quarter" idx="12"/>
          </p:nvPr>
        </p:nvSpPr>
        <p:spPr/>
        <p:txBody>
          <a:bodyPr/>
          <a:lstStyle>
            <a:lvl1pPr>
              <a:buSzTx/>
              <a:defRPr>
                <a:cs typeface="Arial" pitchFamily="34" charset="0"/>
              </a:defRPr>
            </a:lvl1pPr>
          </a:lstStyle>
          <a:p>
            <a:pPr>
              <a:defRPr/>
            </a:pPr>
            <a:fld id="{AD0BBBFA-AD64-4700-B91D-E55348057550}" type="slidenum">
              <a:rPr lang="en-US"/>
              <a:pPr>
                <a:defRPr/>
              </a:pPr>
              <a:t>‹#›</a:t>
            </a:fld>
            <a:endParaRPr lang="en-US"/>
          </a:p>
        </p:txBody>
      </p:sp>
    </p:spTree>
    <p:extLst>
      <p:ext uri="{BB962C8B-B14F-4D97-AF65-F5344CB8AC3E}">
        <p14:creationId xmlns:p14="http://schemas.microsoft.com/office/powerpoint/2010/main" val="402688419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7"/>
          <p:cNvSpPr>
            <a:spLocks noGrp="1" noChangeArrowheads="1"/>
          </p:cNvSpPr>
          <p:nvPr>
            <p:ph type="dt" sz="half" idx="10"/>
          </p:nvPr>
        </p:nvSpPr>
        <p:spPr/>
        <p:txBody>
          <a:bodyPr/>
          <a:lstStyle>
            <a:lvl1pPr algn="l">
              <a:buSzTx/>
              <a:defRPr>
                <a:cs typeface="Arial" pitchFamily="34" charset="0"/>
              </a:defRPr>
            </a:lvl1pPr>
          </a:lstStyle>
          <a:p>
            <a:pPr>
              <a:defRPr/>
            </a:pPr>
            <a:r>
              <a:rPr lang="en-US"/>
              <a:t>	     August 14, 2007</a:t>
            </a:r>
          </a:p>
        </p:txBody>
      </p:sp>
      <p:sp>
        <p:nvSpPr>
          <p:cNvPr id="6" name="Rectangle 8"/>
          <p:cNvSpPr>
            <a:spLocks noGrp="1" noChangeArrowheads="1"/>
          </p:cNvSpPr>
          <p:nvPr>
            <p:ph type="ftr" sz="quarter" idx="11"/>
          </p:nvPr>
        </p:nvSpPr>
        <p:spPr/>
        <p:txBody>
          <a:bodyPr/>
          <a:lstStyle>
            <a:lvl1pPr>
              <a:buSzTx/>
              <a:defRPr>
                <a:cs typeface="Arial" pitchFamily="34" charset="0"/>
              </a:defRPr>
            </a:lvl1pPr>
          </a:lstStyle>
          <a:p>
            <a:pPr>
              <a:defRPr/>
            </a:pPr>
            <a:r>
              <a:rPr lang="en-US"/>
              <a:t>IJCNN 07</a:t>
            </a:r>
          </a:p>
        </p:txBody>
      </p:sp>
      <p:sp>
        <p:nvSpPr>
          <p:cNvPr id="7" name="Rectangle 9"/>
          <p:cNvSpPr>
            <a:spLocks noGrp="1" noChangeArrowheads="1"/>
          </p:cNvSpPr>
          <p:nvPr>
            <p:ph type="sldNum" sz="quarter" idx="12"/>
          </p:nvPr>
        </p:nvSpPr>
        <p:spPr/>
        <p:txBody>
          <a:bodyPr/>
          <a:lstStyle>
            <a:lvl1pPr>
              <a:buSzTx/>
              <a:defRPr>
                <a:cs typeface="Arial" pitchFamily="34" charset="0"/>
              </a:defRPr>
            </a:lvl1pPr>
          </a:lstStyle>
          <a:p>
            <a:pPr>
              <a:defRPr/>
            </a:pPr>
            <a:fld id="{76BE7626-C928-43C8-81A9-4A30C90CF776}" type="slidenum">
              <a:rPr lang="en-US"/>
              <a:pPr>
                <a:defRPr/>
              </a:pPr>
              <a:t>‹#›</a:t>
            </a:fld>
            <a:endParaRPr lang="en-US"/>
          </a:p>
        </p:txBody>
      </p:sp>
    </p:spTree>
    <p:extLst>
      <p:ext uri="{BB962C8B-B14F-4D97-AF65-F5344CB8AC3E}">
        <p14:creationId xmlns:p14="http://schemas.microsoft.com/office/powerpoint/2010/main" val="3267264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p:txBody>
          <a:bodyPr/>
          <a:lstStyle>
            <a:lvl1pPr algn="l">
              <a:buSzTx/>
              <a:defRPr>
                <a:cs typeface="Arial" pitchFamily="34" charset="0"/>
              </a:defRPr>
            </a:lvl1pPr>
          </a:lstStyle>
          <a:p>
            <a:pPr>
              <a:defRPr/>
            </a:pPr>
            <a:r>
              <a:rPr lang="en-US"/>
              <a:t>	     August 14, 2007</a:t>
            </a:r>
          </a:p>
        </p:txBody>
      </p:sp>
      <p:sp>
        <p:nvSpPr>
          <p:cNvPr id="5" name="Rectangle 5"/>
          <p:cNvSpPr>
            <a:spLocks noGrp="1" noChangeArrowheads="1"/>
          </p:cNvSpPr>
          <p:nvPr>
            <p:ph type="ftr" sz="quarter" idx="11"/>
          </p:nvPr>
        </p:nvSpPr>
        <p:spPr/>
        <p:txBody>
          <a:bodyPr/>
          <a:lstStyle>
            <a:lvl1pPr>
              <a:buSzTx/>
              <a:defRPr>
                <a:cs typeface="Arial" pitchFamily="34" charset="0"/>
              </a:defRPr>
            </a:lvl1pPr>
          </a:lstStyle>
          <a:p>
            <a:pPr>
              <a:defRPr/>
            </a:pPr>
            <a:r>
              <a:rPr lang="en-US"/>
              <a:t>IJCNN 07</a:t>
            </a:r>
          </a:p>
        </p:txBody>
      </p:sp>
      <p:sp>
        <p:nvSpPr>
          <p:cNvPr id="6" name="Rectangle 6"/>
          <p:cNvSpPr>
            <a:spLocks noGrp="1" noChangeArrowheads="1"/>
          </p:cNvSpPr>
          <p:nvPr>
            <p:ph type="sldNum" sz="quarter" idx="12"/>
          </p:nvPr>
        </p:nvSpPr>
        <p:spPr/>
        <p:txBody>
          <a:bodyPr/>
          <a:lstStyle>
            <a:lvl1pPr>
              <a:buSzTx/>
              <a:defRPr>
                <a:cs typeface="Arial" pitchFamily="34" charset="0"/>
              </a:defRPr>
            </a:lvl1pPr>
          </a:lstStyle>
          <a:p>
            <a:pPr>
              <a:defRPr/>
            </a:pPr>
            <a:fld id="{AE0D836C-2055-47D6-8200-B8370F9CB3B8}" type="slidenum">
              <a:rPr lang="en-US"/>
              <a:pPr>
                <a:defRPr/>
              </a:pPr>
              <a:t>‹#›</a:t>
            </a:fld>
            <a:endParaRPr lang="en-US"/>
          </a:p>
        </p:txBody>
      </p:sp>
    </p:spTree>
    <p:extLst>
      <p:ext uri="{BB962C8B-B14F-4D97-AF65-F5344CB8AC3E}">
        <p14:creationId xmlns:p14="http://schemas.microsoft.com/office/powerpoint/2010/main" val="135912301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15100" y="609600"/>
            <a:ext cx="1943100" cy="548640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85800" y="609600"/>
            <a:ext cx="5676900" cy="548640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p:txBody>
          <a:bodyPr/>
          <a:lstStyle>
            <a:lvl1pPr algn="l">
              <a:buSzTx/>
              <a:defRPr>
                <a:cs typeface="Arial" pitchFamily="34" charset="0"/>
              </a:defRPr>
            </a:lvl1pPr>
          </a:lstStyle>
          <a:p>
            <a:pPr>
              <a:defRPr/>
            </a:pPr>
            <a:r>
              <a:rPr lang="en-US"/>
              <a:t>	     August 14, 2007</a:t>
            </a:r>
          </a:p>
        </p:txBody>
      </p:sp>
      <p:sp>
        <p:nvSpPr>
          <p:cNvPr id="5" name="Rectangle 5"/>
          <p:cNvSpPr>
            <a:spLocks noGrp="1" noChangeArrowheads="1"/>
          </p:cNvSpPr>
          <p:nvPr>
            <p:ph type="ftr" sz="quarter" idx="11"/>
          </p:nvPr>
        </p:nvSpPr>
        <p:spPr/>
        <p:txBody>
          <a:bodyPr/>
          <a:lstStyle>
            <a:lvl1pPr>
              <a:buSzTx/>
              <a:defRPr>
                <a:cs typeface="Arial" pitchFamily="34" charset="0"/>
              </a:defRPr>
            </a:lvl1pPr>
          </a:lstStyle>
          <a:p>
            <a:pPr>
              <a:defRPr/>
            </a:pPr>
            <a:r>
              <a:rPr lang="en-US"/>
              <a:t>IJCNN 07</a:t>
            </a:r>
          </a:p>
        </p:txBody>
      </p:sp>
      <p:sp>
        <p:nvSpPr>
          <p:cNvPr id="6" name="Rectangle 6"/>
          <p:cNvSpPr>
            <a:spLocks noGrp="1" noChangeArrowheads="1"/>
          </p:cNvSpPr>
          <p:nvPr>
            <p:ph type="sldNum" sz="quarter" idx="12"/>
          </p:nvPr>
        </p:nvSpPr>
        <p:spPr/>
        <p:txBody>
          <a:bodyPr/>
          <a:lstStyle>
            <a:lvl1pPr>
              <a:buSzTx/>
              <a:defRPr>
                <a:cs typeface="Arial" pitchFamily="34" charset="0"/>
              </a:defRPr>
            </a:lvl1pPr>
          </a:lstStyle>
          <a:p>
            <a:pPr>
              <a:defRPr/>
            </a:pPr>
            <a:fld id="{8946E949-A06A-4327-89F7-DD97F615750A}" type="slidenum">
              <a:rPr lang="en-US"/>
              <a:pPr>
                <a:defRPr/>
              </a:pPr>
              <a:t>‹#›</a:t>
            </a:fld>
            <a:endParaRPr lang="en-US"/>
          </a:p>
        </p:txBody>
      </p:sp>
    </p:spTree>
    <p:extLst>
      <p:ext uri="{BB962C8B-B14F-4D97-AF65-F5344CB8AC3E}">
        <p14:creationId xmlns:p14="http://schemas.microsoft.com/office/powerpoint/2010/main" val="385590608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objAndTx" preserve="1">
  <p:cSld name="Tytuł, zawartość i tekst">
    <p:spTree>
      <p:nvGrpSpPr>
        <p:cNvPr id="1" name=""/>
        <p:cNvGrpSpPr/>
        <p:nvPr/>
      </p:nvGrpSpPr>
      <p:grpSpPr>
        <a:xfrm>
          <a:off x="0" y="0"/>
          <a:ext cx="0" cy="0"/>
          <a:chOff x="0" y="0"/>
          <a:chExt cx="0" cy="0"/>
        </a:xfrm>
      </p:grpSpPr>
      <p:sp>
        <p:nvSpPr>
          <p:cNvPr id="2" name="Tytuł 1"/>
          <p:cNvSpPr>
            <a:spLocks noGrp="1"/>
          </p:cNvSpPr>
          <p:nvPr>
            <p:ph type="title"/>
          </p:nvPr>
        </p:nvSpPr>
        <p:spPr>
          <a:xfrm>
            <a:off x="685800" y="609600"/>
            <a:ext cx="7772400" cy="1143000"/>
          </a:xfrm>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85800" y="1981200"/>
            <a:ext cx="3810000" cy="41148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648200" y="1981200"/>
            <a:ext cx="3810000" cy="41148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7"/>
          <p:cNvSpPr>
            <a:spLocks noGrp="1" noChangeArrowheads="1"/>
          </p:cNvSpPr>
          <p:nvPr>
            <p:ph type="dt" sz="half" idx="10"/>
          </p:nvPr>
        </p:nvSpPr>
        <p:spPr/>
        <p:txBody>
          <a:bodyPr/>
          <a:lstStyle>
            <a:lvl1pPr algn="l">
              <a:buSzTx/>
              <a:defRPr>
                <a:cs typeface="Arial" pitchFamily="34" charset="0"/>
              </a:defRPr>
            </a:lvl1pPr>
          </a:lstStyle>
          <a:p>
            <a:pPr>
              <a:defRPr/>
            </a:pPr>
            <a:r>
              <a:rPr lang="en-US"/>
              <a:t>	     August 14, 2007</a:t>
            </a:r>
          </a:p>
        </p:txBody>
      </p:sp>
      <p:sp>
        <p:nvSpPr>
          <p:cNvPr id="6" name="Rectangle 8"/>
          <p:cNvSpPr>
            <a:spLocks noGrp="1" noChangeArrowheads="1"/>
          </p:cNvSpPr>
          <p:nvPr>
            <p:ph type="ftr" sz="quarter" idx="11"/>
          </p:nvPr>
        </p:nvSpPr>
        <p:spPr/>
        <p:txBody>
          <a:bodyPr/>
          <a:lstStyle>
            <a:lvl1pPr>
              <a:buSzTx/>
              <a:defRPr>
                <a:cs typeface="Arial" pitchFamily="34" charset="0"/>
              </a:defRPr>
            </a:lvl1pPr>
          </a:lstStyle>
          <a:p>
            <a:pPr>
              <a:defRPr/>
            </a:pPr>
            <a:r>
              <a:rPr lang="en-US"/>
              <a:t>IJCNN 07</a:t>
            </a:r>
          </a:p>
        </p:txBody>
      </p:sp>
      <p:sp>
        <p:nvSpPr>
          <p:cNvPr id="7" name="Rectangle 9"/>
          <p:cNvSpPr>
            <a:spLocks noGrp="1" noChangeArrowheads="1"/>
          </p:cNvSpPr>
          <p:nvPr>
            <p:ph type="sldNum" sz="quarter" idx="12"/>
          </p:nvPr>
        </p:nvSpPr>
        <p:spPr/>
        <p:txBody>
          <a:bodyPr/>
          <a:lstStyle>
            <a:lvl1pPr>
              <a:buSzTx/>
              <a:defRPr>
                <a:cs typeface="Arial" pitchFamily="34" charset="0"/>
              </a:defRPr>
            </a:lvl1pPr>
          </a:lstStyle>
          <a:p>
            <a:pPr>
              <a:defRPr/>
            </a:pPr>
            <a:fld id="{C21C0F02-7F16-4C12-B01A-02F383A1B93F}" type="slidenum">
              <a:rPr lang="en-US"/>
              <a:pPr>
                <a:defRPr/>
              </a:pPr>
              <a:t>‹#›</a:t>
            </a:fld>
            <a:endParaRPr lang="en-US"/>
          </a:p>
        </p:txBody>
      </p:sp>
    </p:spTree>
    <p:extLst>
      <p:ext uri="{BB962C8B-B14F-4D97-AF65-F5344CB8AC3E}">
        <p14:creationId xmlns:p14="http://schemas.microsoft.com/office/powerpoint/2010/main" val="31303358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85800" y="609600"/>
            <a:ext cx="7772400" cy="1143000"/>
          </a:xfrm>
        </p:spPr>
        <p:txBody>
          <a:bodyPr/>
          <a:lstStyle/>
          <a:p>
            <a:r>
              <a:rPr lang="pl-PL" smtClean="0"/>
              <a:t>Kliknij, aby edytować styl</a:t>
            </a:r>
            <a:endParaRPr lang="pl-PL"/>
          </a:p>
        </p:txBody>
      </p:sp>
      <p:sp>
        <p:nvSpPr>
          <p:cNvPr id="3" name="Symbol zastępczy tekstu 2"/>
          <p:cNvSpPr>
            <a:spLocks noGrp="1"/>
          </p:cNvSpPr>
          <p:nvPr>
            <p:ph type="body" sz="half" idx="1"/>
          </p:nvPr>
        </p:nvSpPr>
        <p:spPr>
          <a:xfrm>
            <a:off x="685800" y="1981200"/>
            <a:ext cx="3810000" cy="41148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981200"/>
            <a:ext cx="3810000" cy="41148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7"/>
          <p:cNvSpPr>
            <a:spLocks noGrp="1" noChangeArrowheads="1"/>
          </p:cNvSpPr>
          <p:nvPr>
            <p:ph type="dt" sz="half" idx="10"/>
          </p:nvPr>
        </p:nvSpPr>
        <p:spPr/>
        <p:txBody>
          <a:bodyPr/>
          <a:lstStyle>
            <a:lvl1pPr algn="l">
              <a:buSzTx/>
              <a:defRPr>
                <a:cs typeface="Arial" pitchFamily="34" charset="0"/>
              </a:defRPr>
            </a:lvl1pPr>
          </a:lstStyle>
          <a:p>
            <a:pPr>
              <a:defRPr/>
            </a:pPr>
            <a:r>
              <a:rPr lang="en-US"/>
              <a:t>	     August 14, 2007</a:t>
            </a:r>
          </a:p>
        </p:txBody>
      </p:sp>
      <p:sp>
        <p:nvSpPr>
          <p:cNvPr id="6" name="Rectangle 8"/>
          <p:cNvSpPr>
            <a:spLocks noGrp="1" noChangeArrowheads="1"/>
          </p:cNvSpPr>
          <p:nvPr>
            <p:ph type="ftr" sz="quarter" idx="11"/>
          </p:nvPr>
        </p:nvSpPr>
        <p:spPr/>
        <p:txBody>
          <a:bodyPr/>
          <a:lstStyle>
            <a:lvl1pPr>
              <a:buSzTx/>
              <a:defRPr>
                <a:cs typeface="Arial" pitchFamily="34" charset="0"/>
              </a:defRPr>
            </a:lvl1pPr>
          </a:lstStyle>
          <a:p>
            <a:pPr>
              <a:defRPr/>
            </a:pPr>
            <a:r>
              <a:rPr lang="en-US"/>
              <a:t>IJCNN 07</a:t>
            </a:r>
          </a:p>
        </p:txBody>
      </p:sp>
      <p:sp>
        <p:nvSpPr>
          <p:cNvPr id="7" name="Rectangle 9"/>
          <p:cNvSpPr>
            <a:spLocks noGrp="1" noChangeArrowheads="1"/>
          </p:cNvSpPr>
          <p:nvPr>
            <p:ph type="sldNum" sz="quarter" idx="12"/>
          </p:nvPr>
        </p:nvSpPr>
        <p:spPr/>
        <p:txBody>
          <a:bodyPr/>
          <a:lstStyle>
            <a:lvl1pPr>
              <a:buSzTx/>
              <a:defRPr>
                <a:cs typeface="Arial" pitchFamily="34" charset="0"/>
              </a:defRPr>
            </a:lvl1pPr>
          </a:lstStyle>
          <a:p>
            <a:pPr>
              <a:defRPr/>
            </a:pPr>
            <a:fld id="{654355D8-4212-4E66-A7C6-D52393F57B39}" type="slidenum">
              <a:rPr lang="en-US"/>
              <a:pPr>
                <a:defRPr/>
              </a:pPr>
              <a:t>‹#›</a:t>
            </a:fld>
            <a:endParaRPr lang="en-US"/>
          </a:p>
        </p:txBody>
      </p:sp>
    </p:spTree>
    <p:extLst>
      <p:ext uri="{BB962C8B-B14F-4D97-AF65-F5344CB8AC3E}">
        <p14:creationId xmlns:p14="http://schemas.microsoft.com/office/powerpoint/2010/main" val="59337382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4" name="Group 5122"/>
          <p:cNvGrpSpPr>
            <a:grpSpLocks/>
          </p:cNvGrpSpPr>
          <p:nvPr/>
        </p:nvGrpSpPr>
        <p:grpSpPr bwMode="auto">
          <a:xfrm>
            <a:off x="-38100" y="-12700"/>
            <a:ext cx="9239250" cy="6940550"/>
            <a:chOff x="-12" y="-10"/>
            <a:chExt cx="5820" cy="4372"/>
          </a:xfrm>
        </p:grpSpPr>
        <p:sp>
          <p:nvSpPr>
            <p:cNvPr id="5" name="Rectangle 5123"/>
            <p:cNvSpPr>
              <a:spLocks noChangeArrowheads="1"/>
            </p:cNvSpPr>
            <p:nvPr userDrawn="1"/>
          </p:nvSpPr>
          <p:spPr bwMode="ltGray">
            <a:xfrm>
              <a:off x="5520" y="-8"/>
              <a:ext cx="287" cy="4364"/>
            </a:xfrm>
            <a:prstGeom prst="rect">
              <a:avLst/>
            </a:prstGeom>
            <a:gradFill rotWithShape="0">
              <a:gsLst>
                <a:gs pos="0">
                  <a:schemeClr val="bg2"/>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a:buClr>
                  <a:srgbClr val="FFCC66"/>
                </a:buClr>
                <a:buSzPct val="115000"/>
              </a:pPr>
              <a:endParaRPr lang="pl-PL">
                <a:solidFill>
                  <a:srgbClr val="EAEAEA"/>
                </a:solidFill>
              </a:endParaRPr>
            </a:p>
          </p:txBody>
        </p:sp>
        <p:sp>
          <p:nvSpPr>
            <p:cNvPr id="6" name="Rectangle 5124"/>
            <p:cNvSpPr>
              <a:spLocks noChangeArrowheads="1"/>
            </p:cNvSpPr>
            <p:nvPr userDrawn="1"/>
          </p:nvSpPr>
          <p:spPr bwMode="ltGray">
            <a:xfrm>
              <a:off x="-8" y="-8"/>
              <a:ext cx="288" cy="4368"/>
            </a:xfrm>
            <a:prstGeom prst="rect">
              <a:avLst/>
            </a:prstGeom>
            <a:gradFill rotWithShape="0">
              <a:gsLst>
                <a:gs pos="0">
                  <a:srgbClr val="006600"/>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a:buClr>
                  <a:srgbClr val="FFCC66"/>
                </a:buClr>
                <a:buSzPct val="115000"/>
              </a:pPr>
              <a:endParaRPr lang="pl-PL">
                <a:solidFill>
                  <a:srgbClr val="EAEAEA"/>
                </a:solidFill>
              </a:endParaRPr>
            </a:p>
          </p:txBody>
        </p:sp>
        <p:sp>
          <p:nvSpPr>
            <p:cNvPr id="7" name="AutoShape 5125"/>
            <p:cNvSpPr>
              <a:spLocks noChangeArrowheads="1"/>
            </p:cNvSpPr>
            <p:nvPr userDrawn="1"/>
          </p:nvSpPr>
          <p:spPr bwMode="ltGray">
            <a:xfrm rot="10800000" flipH="1" flipV="1">
              <a:off x="2" y="-10"/>
              <a:ext cx="5798" cy="288"/>
            </a:xfrm>
            <a:custGeom>
              <a:avLst/>
              <a:gdLst>
                <a:gd name="T0" fmla="*/ 407 w 21600"/>
                <a:gd name="T1" fmla="*/ 0 h 21600"/>
                <a:gd name="T2" fmla="*/ 209 w 21600"/>
                <a:gd name="T3" fmla="*/ 0 h 21600"/>
                <a:gd name="T4" fmla="*/ 10 w 21600"/>
                <a:gd name="T5" fmla="*/ 0 h 21600"/>
                <a:gd name="T6" fmla="*/ 209 w 21600"/>
                <a:gd name="T7" fmla="*/ 0 h 21600"/>
                <a:gd name="T8" fmla="*/ 0 60000 65536"/>
                <a:gd name="T9" fmla="*/ 0 60000 65536"/>
                <a:gd name="T10" fmla="*/ 0 60000 65536"/>
                <a:gd name="T11" fmla="*/ 0 60000 65536"/>
                <a:gd name="T12" fmla="*/ 2343 w 21600"/>
                <a:gd name="T13" fmla="*/ 2325 h 21600"/>
                <a:gd name="T14" fmla="*/ 19257 w 21600"/>
                <a:gd name="T15" fmla="*/ 19275 h 21600"/>
              </a:gdLst>
              <a:ahLst/>
              <a:cxnLst>
                <a:cxn ang="T8">
                  <a:pos x="T0" y="T1"/>
                </a:cxn>
                <a:cxn ang="T9">
                  <a:pos x="T2" y="T3"/>
                </a:cxn>
                <a:cxn ang="T10">
                  <a:pos x="T4" y="T5"/>
                </a:cxn>
                <a:cxn ang="T11">
                  <a:pos x="T6" y="T7"/>
                </a:cxn>
              </a:cxnLst>
              <a:rect l="T12" t="T13" r="T14" b="T15"/>
              <a:pathLst>
                <a:path w="21600" h="21600">
                  <a:moveTo>
                    <a:pt x="0" y="0"/>
                  </a:moveTo>
                  <a:lnTo>
                    <a:pt x="1089" y="21600"/>
                  </a:lnTo>
                  <a:lnTo>
                    <a:pt x="20511" y="21600"/>
                  </a:lnTo>
                  <a:lnTo>
                    <a:pt x="21600" y="0"/>
                  </a:lnTo>
                  <a:lnTo>
                    <a:pt x="0" y="0"/>
                  </a:lnTo>
                  <a:close/>
                </a:path>
              </a:pathLst>
            </a:custGeom>
            <a:gradFill rotWithShape="0">
              <a:gsLst>
                <a:gs pos="0">
                  <a:srgbClr val="006600"/>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AutoShape 5126"/>
            <p:cNvSpPr>
              <a:spLocks noChangeArrowheads="1"/>
            </p:cNvSpPr>
            <p:nvPr userDrawn="1"/>
          </p:nvSpPr>
          <p:spPr bwMode="ltGray">
            <a:xfrm flipV="1">
              <a:off x="-12" y="4072"/>
              <a:ext cx="5820" cy="290"/>
            </a:xfrm>
            <a:custGeom>
              <a:avLst/>
              <a:gdLst>
                <a:gd name="T0" fmla="*/ 412 w 21600"/>
                <a:gd name="T1" fmla="*/ 0 h 21600"/>
                <a:gd name="T2" fmla="*/ 211 w 21600"/>
                <a:gd name="T3" fmla="*/ 0 h 21600"/>
                <a:gd name="T4" fmla="*/ 11 w 21600"/>
                <a:gd name="T5" fmla="*/ 0 h 21600"/>
                <a:gd name="T6" fmla="*/ 211 w 21600"/>
                <a:gd name="T7" fmla="*/ 0 h 21600"/>
                <a:gd name="T8" fmla="*/ 0 60000 65536"/>
                <a:gd name="T9" fmla="*/ 0 60000 65536"/>
                <a:gd name="T10" fmla="*/ 0 60000 65536"/>
                <a:gd name="T11" fmla="*/ 0 60000 65536"/>
                <a:gd name="T12" fmla="*/ 2349 w 21600"/>
                <a:gd name="T13" fmla="*/ 2383 h 21600"/>
                <a:gd name="T14" fmla="*/ 19251 w 21600"/>
                <a:gd name="T15" fmla="*/ 19217 h 21600"/>
              </a:gdLst>
              <a:ahLst/>
              <a:cxnLst>
                <a:cxn ang="T8">
                  <a:pos x="T0" y="T1"/>
                </a:cxn>
                <a:cxn ang="T9">
                  <a:pos x="T2" y="T3"/>
                </a:cxn>
                <a:cxn ang="T10">
                  <a:pos x="T4" y="T5"/>
                </a:cxn>
                <a:cxn ang="T11">
                  <a:pos x="T6" y="T7"/>
                </a:cxn>
              </a:cxnLst>
              <a:rect l="T12" t="T13" r="T14" b="T15"/>
              <a:pathLst>
                <a:path w="21600" h="21600">
                  <a:moveTo>
                    <a:pt x="0" y="0"/>
                  </a:moveTo>
                  <a:lnTo>
                    <a:pt x="1100" y="21600"/>
                  </a:lnTo>
                  <a:lnTo>
                    <a:pt x="20500" y="21600"/>
                  </a:lnTo>
                  <a:lnTo>
                    <a:pt x="21600" y="0"/>
                  </a:lnTo>
                  <a:lnTo>
                    <a:pt x="0" y="0"/>
                  </a:lnTo>
                  <a:close/>
                </a:path>
              </a:pathLst>
            </a:custGeom>
            <a:gradFill rotWithShape="0">
              <a:gsLst>
                <a:gs pos="0">
                  <a:schemeClr val="bg2"/>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5127" descr="Green marble"/>
            <p:cNvSpPr>
              <a:spLocks noChangeArrowheads="1"/>
            </p:cNvSpPr>
            <p:nvPr userDrawn="1"/>
          </p:nvSpPr>
          <p:spPr bwMode="ltGray">
            <a:xfrm>
              <a:off x="184" y="176"/>
              <a:ext cx="5432" cy="3988"/>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lgn="just">
                <a:buClr>
                  <a:srgbClr val="FFCC66"/>
                </a:buClr>
                <a:buSzPct val="115000"/>
              </a:pPr>
              <a:endParaRPr lang="pl-PL">
                <a:solidFill>
                  <a:srgbClr val="EAEAEA"/>
                </a:solidFill>
              </a:endParaRPr>
            </a:p>
          </p:txBody>
        </p:sp>
      </p:grpSp>
      <p:grpSp>
        <p:nvGrpSpPr>
          <p:cNvPr id="10" name="Group 5133"/>
          <p:cNvGrpSpPr>
            <a:grpSpLocks/>
          </p:cNvGrpSpPr>
          <p:nvPr/>
        </p:nvGrpSpPr>
        <p:grpSpPr bwMode="auto">
          <a:xfrm>
            <a:off x="609600" y="3324225"/>
            <a:ext cx="8001000" cy="374650"/>
            <a:chOff x="384" y="2094"/>
            <a:chExt cx="5040" cy="236"/>
          </a:xfrm>
        </p:grpSpPr>
        <p:sp>
          <p:nvSpPr>
            <p:cNvPr id="11" name="Rectangle 5134"/>
            <p:cNvSpPr>
              <a:spLocks noChangeArrowheads="1"/>
            </p:cNvSpPr>
            <p:nvPr/>
          </p:nvSpPr>
          <p:spPr bwMode="auto">
            <a:xfrm>
              <a:off x="384" y="2186"/>
              <a:ext cx="5040" cy="14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a:buClr>
                  <a:srgbClr val="FFCC66"/>
                </a:buClr>
                <a:buSzPct val="115000"/>
              </a:pPr>
              <a:endParaRPr lang="pl-PL">
                <a:solidFill>
                  <a:srgbClr val="EAEAEA"/>
                </a:solidFill>
              </a:endParaRPr>
            </a:p>
          </p:txBody>
        </p:sp>
        <p:sp>
          <p:nvSpPr>
            <p:cNvPr id="12" name="Rectangle 5135"/>
            <p:cNvSpPr>
              <a:spLocks noChangeArrowheads="1"/>
            </p:cNvSpPr>
            <p:nvPr/>
          </p:nvSpPr>
          <p:spPr bwMode="auto">
            <a:xfrm>
              <a:off x="388" y="2094"/>
              <a:ext cx="4941" cy="175"/>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12700">
              <a:solidFill>
                <a:schemeClr val="folHlink"/>
              </a:solidFill>
              <a:miter lim="800000"/>
              <a:headEnd/>
              <a:tailEnd/>
            </a:ln>
          </p:spPr>
          <p:txBody>
            <a:bodyPr wrap="none" anchor="ctr"/>
            <a:lstStyle/>
            <a:p>
              <a:pPr algn="just">
                <a:buClr>
                  <a:srgbClr val="FFCC66"/>
                </a:buClr>
                <a:buSzPct val="115000"/>
              </a:pPr>
              <a:endParaRPr lang="pl-PL">
                <a:solidFill>
                  <a:srgbClr val="EAEAEA"/>
                </a:solidFill>
              </a:endParaRPr>
            </a:p>
          </p:txBody>
        </p:sp>
        <p:sp>
          <p:nvSpPr>
            <p:cNvPr id="13" name="Line 5136"/>
            <p:cNvSpPr>
              <a:spLocks noChangeShapeType="1"/>
            </p:cNvSpPr>
            <p:nvPr/>
          </p:nvSpPr>
          <p:spPr bwMode="auto">
            <a:xfrm>
              <a:off x="392" y="2138"/>
              <a:ext cx="4939"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 name="Line 5137"/>
            <p:cNvSpPr>
              <a:spLocks noChangeShapeType="1"/>
            </p:cNvSpPr>
            <p:nvPr/>
          </p:nvSpPr>
          <p:spPr bwMode="auto">
            <a:xfrm>
              <a:off x="392" y="2186"/>
              <a:ext cx="4939"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 name="Line 5138"/>
            <p:cNvSpPr>
              <a:spLocks noChangeShapeType="1"/>
            </p:cNvSpPr>
            <p:nvPr/>
          </p:nvSpPr>
          <p:spPr bwMode="auto">
            <a:xfrm>
              <a:off x="392" y="2234"/>
              <a:ext cx="4939"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 name="Line 5139"/>
            <p:cNvSpPr>
              <a:spLocks noChangeShapeType="1"/>
            </p:cNvSpPr>
            <p:nvPr/>
          </p:nvSpPr>
          <p:spPr bwMode="auto">
            <a:xfrm>
              <a:off x="392" y="2129"/>
              <a:ext cx="493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 name="Line 5140"/>
            <p:cNvSpPr>
              <a:spLocks noChangeShapeType="1"/>
            </p:cNvSpPr>
            <p:nvPr/>
          </p:nvSpPr>
          <p:spPr bwMode="auto">
            <a:xfrm>
              <a:off x="392" y="2177"/>
              <a:ext cx="493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 name="Line 5141"/>
            <p:cNvSpPr>
              <a:spLocks noChangeShapeType="1"/>
            </p:cNvSpPr>
            <p:nvPr/>
          </p:nvSpPr>
          <p:spPr bwMode="auto">
            <a:xfrm>
              <a:off x="392" y="2225"/>
              <a:ext cx="493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391176" name="Rectangle 5128"/>
          <p:cNvSpPr>
            <a:spLocks noGrp="1" noChangeArrowheads="1"/>
          </p:cNvSpPr>
          <p:nvPr>
            <p:ph type="ctrTitle"/>
          </p:nvPr>
        </p:nvSpPr>
        <p:spPr>
          <a:xfrm>
            <a:off x="685800" y="1828800"/>
            <a:ext cx="7772400" cy="1143000"/>
          </a:xfrm>
        </p:spPr>
        <p:txBody>
          <a:bodyPr/>
          <a:lstStyle>
            <a:lvl1pPr>
              <a:defRPr/>
            </a:lvl1pPr>
          </a:lstStyle>
          <a:p>
            <a:r>
              <a:rPr lang="pl-PL"/>
              <a:t>Kliknij, aby edytować styl wzorca tytułu</a:t>
            </a:r>
          </a:p>
        </p:txBody>
      </p:sp>
      <p:sp>
        <p:nvSpPr>
          <p:cNvPr id="391177" name="Rectangle 5129"/>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pl-PL"/>
              <a:t>Kliknij, aby edytować styl wzorca podtytułu</a:t>
            </a:r>
          </a:p>
        </p:txBody>
      </p:sp>
      <p:sp>
        <p:nvSpPr>
          <p:cNvPr id="19" name="Rectangle 5130"/>
          <p:cNvSpPr>
            <a:spLocks noGrp="1" noChangeArrowheads="1"/>
          </p:cNvSpPr>
          <p:nvPr>
            <p:ph type="dt" sz="half" idx="10"/>
          </p:nvPr>
        </p:nvSpPr>
        <p:spPr>
          <a:xfrm>
            <a:off x="698500" y="6154738"/>
            <a:ext cx="1905000" cy="457200"/>
          </a:xfrm>
        </p:spPr>
        <p:txBody>
          <a:bodyPr/>
          <a:lstStyle>
            <a:lvl1pPr>
              <a:defRPr>
                <a:cs typeface="Arial" pitchFamily="34" charset="0"/>
              </a:defRPr>
            </a:lvl1pPr>
          </a:lstStyle>
          <a:p>
            <a:pPr>
              <a:defRPr/>
            </a:pPr>
            <a:fld id="{3B426F0D-1838-46BA-946C-B668949E6BDD}" type="datetime1">
              <a:rPr lang="en-US"/>
              <a:pPr>
                <a:defRPr/>
              </a:pPr>
              <a:t>8/4/2011</a:t>
            </a:fld>
            <a:endParaRPr lang="pl-PL"/>
          </a:p>
        </p:txBody>
      </p:sp>
      <p:sp>
        <p:nvSpPr>
          <p:cNvPr id="20" name="Rectangle 5131"/>
          <p:cNvSpPr>
            <a:spLocks noGrp="1" noChangeArrowheads="1"/>
          </p:cNvSpPr>
          <p:nvPr>
            <p:ph type="ftr" sz="quarter" idx="11"/>
          </p:nvPr>
        </p:nvSpPr>
        <p:spPr>
          <a:xfrm>
            <a:off x="3136900" y="6154738"/>
            <a:ext cx="2895600" cy="457200"/>
          </a:xfrm>
        </p:spPr>
        <p:txBody>
          <a:bodyPr/>
          <a:lstStyle>
            <a:lvl1pPr>
              <a:defRPr>
                <a:cs typeface="Arial" pitchFamily="34" charset="0"/>
              </a:defRPr>
            </a:lvl1pPr>
          </a:lstStyle>
          <a:p>
            <a:pPr>
              <a:defRPr/>
            </a:pPr>
            <a:endParaRPr lang="pl-PL"/>
          </a:p>
        </p:txBody>
      </p:sp>
      <p:sp>
        <p:nvSpPr>
          <p:cNvPr id="21" name="Rectangle 5132"/>
          <p:cNvSpPr>
            <a:spLocks noGrp="1" noChangeArrowheads="1"/>
          </p:cNvSpPr>
          <p:nvPr>
            <p:ph type="sldNum" sz="quarter" idx="12"/>
          </p:nvPr>
        </p:nvSpPr>
        <p:spPr>
          <a:xfrm>
            <a:off x="6565900" y="6154738"/>
            <a:ext cx="1905000" cy="457200"/>
          </a:xfrm>
        </p:spPr>
        <p:txBody>
          <a:bodyPr/>
          <a:lstStyle>
            <a:lvl1pPr>
              <a:defRPr>
                <a:cs typeface="Arial" pitchFamily="34" charset="0"/>
              </a:defRPr>
            </a:lvl1pPr>
          </a:lstStyle>
          <a:p>
            <a:pPr>
              <a:defRPr/>
            </a:pPr>
            <a:fld id="{3B144317-4B4D-4DD3-A647-3152D9544B46}" type="slidenum">
              <a:rPr lang="pl-PL"/>
              <a:pPr>
                <a:defRPr/>
              </a:pPr>
              <a:t>‹#›</a:t>
            </a:fld>
            <a:endParaRPr lang="pl-PL"/>
          </a:p>
        </p:txBody>
      </p:sp>
    </p:spTree>
    <p:extLst>
      <p:ext uri="{BB962C8B-B14F-4D97-AF65-F5344CB8AC3E}">
        <p14:creationId xmlns:p14="http://schemas.microsoft.com/office/powerpoint/2010/main" val="1708567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85800" y="142852"/>
            <a:ext cx="8029604" cy="1000132"/>
          </a:xfrm>
        </p:spPr>
        <p:txBody>
          <a:bodyPr/>
          <a:lstStyle>
            <a:lvl1pPr>
              <a:defRPr sz="4000"/>
            </a:lvl1pPr>
          </a:lstStyle>
          <a:p>
            <a:r>
              <a:rPr lang="pl-PL" dirty="0" smtClean="0"/>
              <a:t>Kliknij, aby edytować styl</a:t>
            </a:r>
            <a:endParaRPr lang="pl-PL" dirty="0"/>
          </a:p>
        </p:txBody>
      </p:sp>
      <p:sp>
        <p:nvSpPr>
          <p:cNvPr id="3" name="Symbol zastępczy zawartości 2"/>
          <p:cNvSpPr>
            <a:spLocks noGrp="1"/>
          </p:cNvSpPr>
          <p:nvPr>
            <p:ph idx="1"/>
          </p:nvPr>
        </p:nvSpPr>
        <p:spPr>
          <a:xfrm>
            <a:off x="642910" y="1285860"/>
            <a:ext cx="8231218" cy="5429288"/>
          </a:xfrm>
        </p:spPr>
        <p:txBody>
          <a:bodyPr/>
          <a:lstStyle>
            <a:lvl1pPr>
              <a:defRPr sz="2000"/>
            </a:lvl1pPr>
            <a:lvl2pPr>
              <a:defRPr sz="2000"/>
            </a:lvl2pPr>
            <a:lvl3pPr>
              <a:defRPr sz="1800" baseline="0">
                <a:latin typeface="Calibri" pitchFamily="34" charset="0"/>
              </a:defRPr>
            </a:lvl3pPr>
            <a:lvl4pPr>
              <a:defRPr sz="1800" baseline="0">
                <a:latin typeface="Calibri" pitchFamily="34" charset="0"/>
              </a:defRPr>
            </a:lvl4pPr>
            <a:lvl5pPr>
              <a:defRPr sz="1800" baseline="0">
                <a:latin typeface="Calibri"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Tree>
    <p:extLst>
      <p:ext uri="{BB962C8B-B14F-4D97-AF65-F5344CB8AC3E}">
        <p14:creationId xmlns:p14="http://schemas.microsoft.com/office/powerpoint/2010/main" val="54480868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Rectangle 10"/>
          <p:cNvSpPr>
            <a:spLocks noGrp="1" noChangeArrowheads="1"/>
          </p:cNvSpPr>
          <p:nvPr>
            <p:ph type="dt" sz="half" idx="10"/>
          </p:nvPr>
        </p:nvSpPr>
        <p:spPr/>
        <p:txBody>
          <a:bodyPr/>
          <a:lstStyle>
            <a:lvl1pPr>
              <a:defRPr>
                <a:cs typeface="Arial" pitchFamily="34" charset="0"/>
              </a:defRPr>
            </a:lvl1pPr>
          </a:lstStyle>
          <a:p>
            <a:pPr>
              <a:defRPr/>
            </a:pPr>
            <a:fld id="{3FDA8FCF-855F-4375-8C68-D58DCDBCF4AB}" type="datetime1">
              <a:rPr lang="en-US"/>
              <a:pPr>
                <a:defRPr/>
              </a:pPr>
              <a:t>8/4/2011</a:t>
            </a:fld>
            <a:endParaRPr lang="pl-PL"/>
          </a:p>
        </p:txBody>
      </p:sp>
      <p:sp>
        <p:nvSpPr>
          <p:cNvPr id="5" name="Rectangle 11"/>
          <p:cNvSpPr>
            <a:spLocks noGrp="1" noChangeArrowheads="1"/>
          </p:cNvSpPr>
          <p:nvPr>
            <p:ph type="ftr" sz="quarter" idx="11"/>
          </p:nvPr>
        </p:nvSpPr>
        <p:spPr/>
        <p:txBody>
          <a:bodyPr/>
          <a:lstStyle>
            <a:lvl1pPr>
              <a:defRPr>
                <a:cs typeface="Arial" pitchFamily="34" charset="0"/>
              </a:defRPr>
            </a:lvl1pPr>
          </a:lstStyle>
          <a:p>
            <a:pPr>
              <a:defRPr/>
            </a:pPr>
            <a:endParaRPr lang="pl-PL"/>
          </a:p>
        </p:txBody>
      </p:sp>
      <p:sp>
        <p:nvSpPr>
          <p:cNvPr id="6" name="Rectangle 12"/>
          <p:cNvSpPr>
            <a:spLocks noGrp="1" noChangeArrowheads="1"/>
          </p:cNvSpPr>
          <p:nvPr>
            <p:ph type="sldNum" sz="quarter" idx="12"/>
          </p:nvPr>
        </p:nvSpPr>
        <p:spPr/>
        <p:txBody>
          <a:bodyPr/>
          <a:lstStyle>
            <a:lvl1pPr>
              <a:defRPr>
                <a:cs typeface="Arial" pitchFamily="34" charset="0"/>
              </a:defRPr>
            </a:lvl1pPr>
          </a:lstStyle>
          <a:p>
            <a:pPr>
              <a:defRPr/>
            </a:pPr>
            <a:fld id="{CDDDA3BA-0A0D-4B54-8927-70C7026E55CD}" type="slidenum">
              <a:rPr lang="pl-PL"/>
              <a:pPr>
                <a:defRPr/>
              </a:pPr>
              <a:t>‹#›</a:t>
            </a:fld>
            <a:endParaRPr lang="pl-PL"/>
          </a:p>
        </p:txBody>
      </p:sp>
    </p:spTree>
    <p:extLst>
      <p:ext uri="{BB962C8B-B14F-4D97-AF65-F5344CB8AC3E}">
        <p14:creationId xmlns:p14="http://schemas.microsoft.com/office/powerpoint/2010/main" val="4144735453"/>
      </p:ext>
    </p:extLst>
  </p:cSld>
  <p:clrMapOvr>
    <a:overrideClrMapping bg1="dk1" tx1="lt1" bg2="dk2" tx2="lt2" accent1="accent1" accent2="accent2" accent3="accent3" accent4="accent4" accent5="accent5" accent6="accent6" hlink="hlink" folHlink="folHlink"/>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10"/>
          <p:cNvSpPr>
            <a:spLocks noGrp="1" noChangeArrowheads="1"/>
          </p:cNvSpPr>
          <p:nvPr>
            <p:ph type="dt" sz="half" idx="10"/>
          </p:nvPr>
        </p:nvSpPr>
        <p:spPr/>
        <p:txBody>
          <a:bodyPr/>
          <a:lstStyle>
            <a:lvl1pPr>
              <a:defRPr>
                <a:cs typeface="Arial" pitchFamily="34" charset="0"/>
              </a:defRPr>
            </a:lvl1pPr>
          </a:lstStyle>
          <a:p>
            <a:pPr>
              <a:defRPr/>
            </a:pPr>
            <a:fld id="{9A8D61F9-AA05-4BA5-AFC1-0431B6C40897}" type="datetime1">
              <a:rPr lang="en-US"/>
              <a:pPr>
                <a:defRPr/>
              </a:pPr>
              <a:t>8/4/2011</a:t>
            </a:fld>
            <a:endParaRPr lang="pl-PL"/>
          </a:p>
        </p:txBody>
      </p:sp>
      <p:sp>
        <p:nvSpPr>
          <p:cNvPr id="5" name="Rectangle 11"/>
          <p:cNvSpPr>
            <a:spLocks noGrp="1" noChangeArrowheads="1"/>
          </p:cNvSpPr>
          <p:nvPr>
            <p:ph type="ftr" sz="quarter" idx="11"/>
          </p:nvPr>
        </p:nvSpPr>
        <p:spPr/>
        <p:txBody>
          <a:bodyPr/>
          <a:lstStyle>
            <a:lvl1pPr>
              <a:defRPr>
                <a:cs typeface="Arial" pitchFamily="34" charset="0"/>
              </a:defRPr>
            </a:lvl1pPr>
          </a:lstStyle>
          <a:p>
            <a:pPr>
              <a:defRPr/>
            </a:pPr>
            <a:endParaRPr lang="pl-PL"/>
          </a:p>
        </p:txBody>
      </p:sp>
      <p:sp>
        <p:nvSpPr>
          <p:cNvPr id="6" name="Rectangle 12"/>
          <p:cNvSpPr>
            <a:spLocks noGrp="1" noChangeArrowheads="1"/>
          </p:cNvSpPr>
          <p:nvPr>
            <p:ph type="sldNum" sz="quarter" idx="12"/>
          </p:nvPr>
        </p:nvSpPr>
        <p:spPr/>
        <p:txBody>
          <a:bodyPr/>
          <a:lstStyle>
            <a:lvl1pPr>
              <a:defRPr>
                <a:cs typeface="Arial" pitchFamily="34" charset="0"/>
              </a:defRPr>
            </a:lvl1pPr>
          </a:lstStyle>
          <a:p>
            <a:pPr>
              <a:defRPr/>
            </a:pPr>
            <a:fld id="{F42391CB-B058-40F1-8CE6-4930FE600464}" type="slidenum">
              <a:rPr lang="pl-PL"/>
              <a:pPr>
                <a:defRPr/>
              </a:pPr>
              <a:t>‹#›</a:t>
            </a:fld>
            <a:endParaRPr lang="pl-PL"/>
          </a:p>
        </p:txBody>
      </p:sp>
    </p:spTree>
    <p:extLst>
      <p:ext uri="{BB962C8B-B14F-4D97-AF65-F5344CB8AC3E}">
        <p14:creationId xmlns:p14="http://schemas.microsoft.com/office/powerpoint/2010/main" val="89889225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98500" y="16652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60900" y="16652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10"/>
          <p:cNvSpPr>
            <a:spLocks noGrp="1" noChangeArrowheads="1"/>
          </p:cNvSpPr>
          <p:nvPr>
            <p:ph type="dt" sz="half" idx="10"/>
          </p:nvPr>
        </p:nvSpPr>
        <p:spPr/>
        <p:txBody>
          <a:bodyPr/>
          <a:lstStyle>
            <a:lvl1pPr>
              <a:defRPr>
                <a:cs typeface="Arial" pitchFamily="34" charset="0"/>
              </a:defRPr>
            </a:lvl1pPr>
          </a:lstStyle>
          <a:p>
            <a:pPr>
              <a:defRPr/>
            </a:pPr>
            <a:fld id="{7C52B4CD-109E-4137-BF72-4EFA6EBBE23C}" type="datetime1">
              <a:rPr lang="en-US"/>
              <a:pPr>
                <a:defRPr/>
              </a:pPr>
              <a:t>8/4/2011</a:t>
            </a:fld>
            <a:endParaRPr lang="pl-PL"/>
          </a:p>
        </p:txBody>
      </p:sp>
      <p:sp>
        <p:nvSpPr>
          <p:cNvPr id="6" name="Rectangle 11"/>
          <p:cNvSpPr>
            <a:spLocks noGrp="1" noChangeArrowheads="1"/>
          </p:cNvSpPr>
          <p:nvPr>
            <p:ph type="ftr" sz="quarter" idx="11"/>
          </p:nvPr>
        </p:nvSpPr>
        <p:spPr/>
        <p:txBody>
          <a:bodyPr/>
          <a:lstStyle>
            <a:lvl1pPr>
              <a:defRPr>
                <a:cs typeface="Arial" pitchFamily="34" charset="0"/>
              </a:defRPr>
            </a:lvl1pPr>
          </a:lstStyle>
          <a:p>
            <a:pPr>
              <a:defRPr/>
            </a:pPr>
            <a:endParaRPr lang="pl-PL"/>
          </a:p>
        </p:txBody>
      </p:sp>
      <p:sp>
        <p:nvSpPr>
          <p:cNvPr id="7" name="Rectangle 12"/>
          <p:cNvSpPr>
            <a:spLocks noGrp="1" noChangeArrowheads="1"/>
          </p:cNvSpPr>
          <p:nvPr>
            <p:ph type="sldNum" sz="quarter" idx="12"/>
          </p:nvPr>
        </p:nvSpPr>
        <p:spPr/>
        <p:txBody>
          <a:bodyPr/>
          <a:lstStyle>
            <a:lvl1pPr>
              <a:defRPr>
                <a:cs typeface="Arial" pitchFamily="34" charset="0"/>
              </a:defRPr>
            </a:lvl1pPr>
          </a:lstStyle>
          <a:p>
            <a:pPr>
              <a:defRPr/>
            </a:pPr>
            <a:fld id="{A0F622DE-8169-4D47-A0ED-5571347179BE}" type="slidenum">
              <a:rPr lang="pl-PL"/>
              <a:pPr>
                <a:defRPr/>
              </a:pPr>
              <a:t>‹#›</a:t>
            </a:fld>
            <a:endParaRPr lang="pl-PL"/>
          </a:p>
        </p:txBody>
      </p:sp>
    </p:spTree>
    <p:extLst>
      <p:ext uri="{BB962C8B-B14F-4D97-AF65-F5344CB8AC3E}">
        <p14:creationId xmlns:p14="http://schemas.microsoft.com/office/powerpoint/2010/main" val="427877789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10"/>
          <p:cNvSpPr>
            <a:spLocks noGrp="1" noChangeArrowheads="1"/>
          </p:cNvSpPr>
          <p:nvPr>
            <p:ph type="dt" sz="half" idx="10"/>
          </p:nvPr>
        </p:nvSpPr>
        <p:spPr/>
        <p:txBody>
          <a:bodyPr/>
          <a:lstStyle>
            <a:lvl1pPr>
              <a:defRPr>
                <a:cs typeface="Arial" pitchFamily="34" charset="0"/>
              </a:defRPr>
            </a:lvl1pPr>
          </a:lstStyle>
          <a:p>
            <a:pPr>
              <a:defRPr/>
            </a:pPr>
            <a:fld id="{A7AB15CC-572F-49B2-AD8B-40B8D5CA15B3}" type="datetime1">
              <a:rPr lang="en-US"/>
              <a:pPr>
                <a:defRPr/>
              </a:pPr>
              <a:t>8/4/2011</a:t>
            </a:fld>
            <a:endParaRPr lang="pl-PL"/>
          </a:p>
        </p:txBody>
      </p:sp>
      <p:sp>
        <p:nvSpPr>
          <p:cNvPr id="8" name="Rectangle 11"/>
          <p:cNvSpPr>
            <a:spLocks noGrp="1" noChangeArrowheads="1"/>
          </p:cNvSpPr>
          <p:nvPr>
            <p:ph type="ftr" sz="quarter" idx="11"/>
          </p:nvPr>
        </p:nvSpPr>
        <p:spPr/>
        <p:txBody>
          <a:bodyPr/>
          <a:lstStyle>
            <a:lvl1pPr>
              <a:defRPr>
                <a:cs typeface="Arial" pitchFamily="34" charset="0"/>
              </a:defRPr>
            </a:lvl1pPr>
          </a:lstStyle>
          <a:p>
            <a:pPr>
              <a:defRPr/>
            </a:pPr>
            <a:endParaRPr lang="pl-PL"/>
          </a:p>
        </p:txBody>
      </p:sp>
      <p:sp>
        <p:nvSpPr>
          <p:cNvPr id="9" name="Rectangle 12"/>
          <p:cNvSpPr>
            <a:spLocks noGrp="1" noChangeArrowheads="1"/>
          </p:cNvSpPr>
          <p:nvPr>
            <p:ph type="sldNum" sz="quarter" idx="12"/>
          </p:nvPr>
        </p:nvSpPr>
        <p:spPr/>
        <p:txBody>
          <a:bodyPr/>
          <a:lstStyle>
            <a:lvl1pPr>
              <a:defRPr>
                <a:cs typeface="Arial" pitchFamily="34" charset="0"/>
              </a:defRPr>
            </a:lvl1pPr>
          </a:lstStyle>
          <a:p>
            <a:pPr>
              <a:defRPr/>
            </a:pPr>
            <a:fld id="{75B74AE1-85F4-4C4B-91A3-551DB6875556}" type="slidenum">
              <a:rPr lang="pl-PL"/>
              <a:pPr>
                <a:defRPr/>
              </a:pPr>
              <a:t>‹#›</a:t>
            </a:fld>
            <a:endParaRPr lang="pl-PL"/>
          </a:p>
        </p:txBody>
      </p:sp>
    </p:spTree>
    <p:extLst>
      <p:ext uri="{BB962C8B-B14F-4D97-AF65-F5344CB8AC3E}">
        <p14:creationId xmlns:p14="http://schemas.microsoft.com/office/powerpoint/2010/main" val="16670734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10"/>
          <p:cNvSpPr>
            <a:spLocks noGrp="1" noChangeArrowheads="1"/>
          </p:cNvSpPr>
          <p:nvPr>
            <p:ph type="dt" sz="half" idx="10"/>
          </p:nvPr>
        </p:nvSpPr>
        <p:spPr/>
        <p:txBody>
          <a:bodyPr/>
          <a:lstStyle>
            <a:lvl1pPr>
              <a:defRPr>
                <a:cs typeface="Arial" pitchFamily="34" charset="0"/>
              </a:defRPr>
            </a:lvl1pPr>
          </a:lstStyle>
          <a:p>
            <a:pPr>
              <a:defRPr/>
            </a:pPr>
            <a:fld id="{5D0B6BA8-FCF2-4165-8540-1284FFD193C9}" type="datetime1">
              <a:rPr lang="en-US"/>
              <a:pPr>
                <a:defRPr/>
              </a:pPr>
              <a:t>8/4/2011</a:t>
            </a:fld>
            <a:endParaRPr lang="pl-PL"/>
          </a:p>
        </p:txBody>
      </p:sp>
      <p:sp>
        <p:nvSpPr>
          <p:cNvPr id="4" name="Rectangle 11"/>
          <p:cNvSpPr>
            <a:spLocks noGrp="1" noChangeArrowheads="1"/>
          </p:cNvSpPr>
          <p:nvPr>
            <p:ph type="ftr" sz="quarter" idx="11"/>
          </p:nvPr>
        </p:nvSpPr>
        <p:spPr/>
        <p:txBody>
          <a:bodyPr/>
          <a:lstStyle>
            <a:lvl1pPr>
              <a:defRPr>
                <a:cs typeface="Arial" pitchFamily="34" charset="0"/>
              </a:defRPr>
            </a:lvl1pPr>
          </a:lstStyle>
          <a:p>
            <a:pPr>
              <a:defRPr/>
            </a:pPr>
            <a:endParaRPr lang="pl-PL"/>
          </a:p>
        </p:txBody>
      </p:sp>
      <p:sp>
        <p:nvSpPr>
          <p:cNvPr id="5" name="Rectangle 12"/>
          <p:cNvSpPr>
            <a:spLocks noGrp="1" noChangeArrowheads="1"/>
          </p:cNvSpPr>
          <p:nvPr>
            <p:ph type="sldNum" sz="quarter" idx="12"/>
          </p:nvPr>
        </p:nvSpPr>
        <p:spPr/>
        <p:txBody>
          <a:bodyPr/>
          <a:lstStyle>
            <a:lvl1pPr>
              <a:defRPr>
                <a:cs typeface="Arial" pitchFamily="34" charset="0"/>
              </a:defRPr>
            </a:lvl1pPr>
          </a:lstStyle>
          <a:p>
            <a:pPr>
              <a:defRPr/>
            </a:pPr>
            <a:fld id="{91F5855E-80D5-473B-B912-3597B4F5CD76}" type="slidenum">
              <a:rPr lang="pl-PL"/>
              <a:pPr>
                <a:defRPr/>
              </a:pPr>
              <a:t>‹#›</a:t>
            </a:fld>
            <a:endParaRPr lang="pl-PL"/>
          </a:p>
        </p:txBody>
      </p:sp>
    </p:spTree>
    <p:extLst>
      <p:ext uri="{BB962C8B-B14F-4D97-AF65-F5344CB8AC3E}">
        <p14:creationId xmlns:p14="http://schemas.microsoft.com/office/powerpoint/2010/main" val="371350957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p:txBody>
          <a:bodyPr/>
          <a:lstStyle>
            <a:lvl1pPr>
              <a:defRPr>
                <a:cs typeface="Arial" pitchFamily="34" charset="0"/>
              </a:defRPr>
            </a:lvl1pPr>
          </a:lstStyle>
          <a:p>
            <a:pPr>
              <a:defRPr/>
            </a:pPr>
            <a:fld id="{CECEEB24-D034-433E-95CD-D0FB2B128B63}" type="datetime1">
              <a:rPr lang="en-US"/>
              <a:pPr>
                <a:defRPr/>
              </a:pPr>
              <a:t>8/4/2011</a:t>
            </a:fld>
            <a:endParaRPr lang="pl-PL"/>
          </a:p>
        </p:txBody>
      </p:sp>
      <p:sp>
        <p:nvSpPr>
          <p:cNvPr id="3" name="Rectangle 11"/>
          <p:cNvSpPr>
            <a:spLocks noGrp="1" noChangeArrowheads="1"/>
          </p:cNvSpPr>
          <p:nvPr>
            <p:ph type="ftr" sz="quarter" idx="11"/>
          </p:nvPr>
        </p:nvSpPr>
        <p:spPr/>
        <p:txBody>
          <a:bodyPr/>
          <a:lstStyle>
            <a:lvl1pPr>
              <a:defRPr>
                <a:cs typeface="Arial" pitchFamily="34" charset="0"/>
              </a:defRPr>
            </a:lvl1pPr>
          </a:lstStyle>
          <a:p>
            <a:pPr>
              <a:defRPr/>
            </a:pPr>
            <a:endParaRPr lang="pl-PL"/>
          </a:p>
        </p:txBody>
      </p:sp>
      <p:sp>
        <p:nvSpPr>
          <p:cNvPr id="4" name="Rectangle 12"/>
          <p:cNvSpPr>
            <a:spLocks noGrp="1" noChangeArrowheads="1"/>
          </p:cNvSpPr>
          <p:nvPr>
            <p:ph type="sldNum" sz="quarter" idx="12"/>
          </p:nvPr>
        </p:nvSpPr>
        <p:spPr/>
        <p:txBody>
          <a:bodyPr/>
          <a:lstStyle>
            <a:lvl1pPr>
              <a:defRPr>
                <a:cs typeface="Arial" pitchFamily="34" charset="0"/>
              </a:defRPr>
            </a:lvl1pPr>
          </a:lstStyle>
          <a:p>
            <a:pPr>
              <a:defRPr/>
            </a:pPr>
            <a:fld id="{4350D1CC-A96E-41DA-B14A-B72A052290FA}" type="slidenum">
              <a:rPr lang="pl-PL"/>
              <a:pPr>
                <a:defRPr/>
              </a:pPr>
              <a:t>‹#›</a:t>
            </a:fld>
            <a:endParaRPr lang="pl-PL"/>
          </a:p>
        </p:txBody>
      </p:sp>
    </p:spTree>
    <p:extLst>
      <p:ext uri="{BB962C8B-B14F-4D97-AF65-F5344CB8AC3E}">
        <p14:creationId xmlns:p14="http://schemas.microsoft.com/office/powerpoint/2010/main" val="61863979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10"/>
          <p:cNvSpPr>
            <a:spLocks noGrp="1" noChangeArrowheads="1"/>
          </p:cNvSpPr>
          <p:nvPr>
            <p:ph type="dt" sz="half" idx="10"/>
          </p:nvPr>
        </p:nvSpPr>
        <p:spPr/>
        <p:txBody>
          <a:bodyPr/>
          <a:lstStyle>
            <a:lvl1pPr>
              <a:defRPr>
                <a:cs typeface="Arial" pitchFamily="34" charset="0"/>
              </a:defRPr>
            </a:lvl1pPr>
          </a:lstStyle>
          <a:p>
            <a:pPr>
              <a:defRPr/>
            </a:pPr>
            <a:fld id="{DCF85FC8-75A9-4197-996C-589D5CCD50D6}" type="datetime1">
              <a:rPr lang="en-US"/>
              <a:pPr>
                <a:defRPr/>
              </a:pPr>
              <a:t>8/4/2011</a:t>
            </a:fld>
            <a:endParaRPr lang="pl-PL"/>
          </a:p>
        </p:txBody>
      </p:sp>
      <p:sp>
        <p:nvSpPr>
          <p:cNvPr id="6" name="Rectangle 11"/>
          <p:cNvSpPr>
            <a:spLocks noGrp="1" noChangeArrowheads="1"/>
          </p:cNvSpPr>
          <p:nvPr>
            <p:ph type="ftr" sz="quarter" idx="11"/>
          </p:nvPr>
        </p:nvSpPr>
        <p:spPr/>
        <p:txBody>
          <a:bodyPr/>
          <a:lstStyle>
            <a:lvl1pPr>
              <a:defRPr>
                <a:cs typeface="Arial" pitchFamily="34" charset="0"/>
              </a:defRPr>
            </a:lvl1pPr>
          </a:lstStyle>
          <a:p>
            <a:pPr>
              <a:defRPr/>
            </a:pPr>
            <a:endParaRPr lang="pl-PL"/>
          </a:p>
        </p:txBody>
      </p:sp>
      <p:sp>
        <p:nvSpPr>
          <p:cNvPr id="7" name="Rectangle 12"/>
          <p:cNvSpPr>
            <a:spLocks noGrp="1" noChangeArrowheads="1"/>
          </p:cNvSpPr>
          <p:nvPr>
            <p:ph type="sldNum" sz="quarter" idx="12"/>
          </p:nvPr>
        </p:nvSpPr>
        <p:spPr/>
        <p:txBody>
          <a:bodyPr/>
          <a:lstStyle>
            <a:lvl1pPr>
              <a:defRPr>
                <a:cs typeface="Arial" pitchFamily="34" charset="0"/>
              </a:defRPr>
            </a:lvl1pPr>
          </a:lstStyle>
          <a:p>
            <a:pPr>
              <a:defRPr/>
            </a:pPr>
            <a:fld id="{D05DA606-305D-4EEF-BBAD-612094591CBC}" type="slidenum">
              <a:rPr lang="pl-PL"/>
              <a:pPr>
                <a:defRPr/>
              </a:pPr>
              <a:t>‹#›</a:t>
            </a:fld>
            <a:endParaRPr lang="pl-PL"/>
          </a:p>
        </p:txBody>
      </p:sp>
    </p:spTree>
    <p:extLst>
      <p:ext uri="{BB962C8B-B14F-4D97-AF65-F5344CB8AC3E}">
        <p14:creationId xmlns:p14="http://schemas.microsoft.com/office/powerpoint/2010/main" val="77590063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10"/>
          <p:cNvSpPr>
            <a:spLocks noGrp="1" noChangeArrowheads="1"/>
          </p:cNvSpPr>
          <p:nvPr>
            <p:ph type="dt" sz="half" idx="10"/>
          </p:nvPr>
        </p:nvSpPr>
        <p:spPr/>
        <p:txBody>
          <a:bodyPr/>
          <a:lstStyle>
            <a:lvl1pPr>
              <a:defRPr>
                <a:cs typeface="Arial" pitchFamily="34" charset="0"/>
              </a:defRPr>
            </a:lvl1pPr>
          </a:lstStyle>
          <a:p>
            <a:pPr>
              <a:defRPr/>
            </a:pPr>
            <a:fld id="{8DB7D3B0-CB4D-4585-89A5-8FF84FEB0D73}" type="datetime1">
              <a:rPr lang="en-US"/>
              <a:pPr>
                <a:defRPr/>
              </a:pPr>
              <a:t>8/4/2011</a:t>
            </a:fld>
            <a:endParaRPr lang="pl-PL"/>
          </a:p>
        </p:txBody>
      </p:sp>
      <p:sp>
        <p:nvSpPr>
          <p:cNvPr id="6" name="Rectangle 11"/>
          <p:cNvSpPr>
            <a:spLocks noGrp="1" noChangeArrowheads="1"/>
          </p:cNvSpPr>
          <p:nvPr>
            <p:ph type="ftr" sz="quarter" idx="11"/>
          </p:nvPr>
        </p:nvSpPr>
        <p:spPr/>
        <p:txBody>
          <a:bodyPr/>
          <a:lstStyle>
            <a:lvl1pPr>
              <a:defRPr>
                <a:cs typeface="Arial" pitchFamily="34" charset="0"/>
              </a:defRPr>
            </a:lvl1pPr>
          </a:lstStyle>
          <a:p>
            <a:pPr>
              <a:defRPr/>
            </a:pPr>
            <a:endParaRPr lang="pl-PL"/>
          </a:p>
        </p:txBody>
      </p:sp>
      <p:sp>
        <p:nvSpPr>
          <p:cNvPr id="7" name="Rectangle 12"/>
          <p:cNvSpPr>
            <a:spLocks noGrp="1" noChangeArrowheads="1"/>
          </p:cNvSpPr>
          <p:nvPr>
            <p:ph type="sldNum" sz="quarter" idx="12"/>
          </p:nvPr>
        </p:nvSpPr>
        <p:spPr/>
        <p:txBody>
          <a:bodyPr/>
          <a:lstStyle>
            <a:lvl1pPr>
              <a:defRPr>
                <a:cs typeface="Arial" pitchFamily="34" charset="0"/>
              </a:defRPr>
            </a:lvl1pPr>
          </a:lstStyle>
          <a:p>
            <a:pPr>
              <a:defRPr/>
            </a:pPr>
            <a:fld id="{A90D1681-2B0B-4D04-9ACB-56650C684F8E}" type="slidenum">
              <a:rPr lang="pl-PL"/>
              <a:pPr>
                <a:defRPr/>
              </a:pPr>
              <a:t>‹#›</a:t>
            </a:fld>
            <a:endParaRPr lang="pl-PL"/>
          </a:p>
        </p:txBody>
      </p:sp>
    </p:spTree>
    <p:extLst>
      <p:ext uri="{BB962C8B-B14F-4D97-AF65-F5344CB8AC3E}">
        <p14:creationId xmlns:p14="http://schemas.microsoft.com/office/powerpoint/2010/main" val="2687966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10"/>
          <p:cNvSpPr>
            <a:spLocks noGrp="1" noChangeArrowheads="1"/>
          </p:cNvSpPr>
          <p:nvPr>
            <p:ph type="dt" sz="half" idx="10"/>
          </p:nvPr>
        </p:nvSpPr>
        <p:spPr/>
        <p:txBody>
          <a:bodyPr/>
          <a:lstStyle>
            <a:lvl1pPr>
              <a:defRPr>
                <a:cs typeface="Arial" pitchFamily="34" charset="0"/>
              </a:defRPr>
            </a:lvl1pPr>
          </a:lstStyle>
          <a:p>
            <a:pPr>
              <a:defRPr/>
            </a:pPr>
            <a:fld id="{5D535B7B-1C61-4586-9E4B-21BA383A180D}" type="datetime1">
              <a:rPr lang="en-US"/>
              <a:pPr>
                <a:defRPr/>
              </a:pPr>
              <a:t>8/4/2011</a:t>
            </a:fld>
            <a:endParaRPr lang="pl-PL"/>
          </a:p>
        </p:txBody>
      </p:sp>
      <p:sp>
        <p:nvSpPr>
          <p:cNvPr id="5" name="Rectangle 11"/>
          <p:cNvSpPr>
            <a:spLocks noGrp="1" noChangeArrowheads="1"/>
          </p:cNvSpPr>
          <p:nvPr>
            <p:ph type="ftr" sz="quarter" idx="11"/>
          </p:nvPr>
        </p:nvSpPr>
        <p:spPr/>
        <p:txBody>
          <a:bodyPr/>
          <a:lstStyle>
            <a:lvl1pPr>
              <a:defRPr>
                <a:cs typeface="Arial" pitchFamily="34" charset="0"/>
              </a:defRPr>
            </a:lvl1pPr>
          </a:lstStyle>
          <a:p>
            <a:pPr>
              <a:defRPr/>
            </a:pPr>
            <a:endParaRPr lang="pl-PL"/>
          </a:p>
        </p:txBody>
      </p:sp>
      <p:sp>
        <p:nvSpPr>
          <p:cNvPr id="6" name="Rectangle 12"/>
          <p:cNvSpPr>
            <a:spLocks noGrp="1" noChangeArrowheads="1"/>
          </p:cNvSpPr>
          <p:nvPr>
            <p:ph type="sldNum" sz="quarter" idx="12"/>
          </p:nvPr>
        </p:nvSpPr>
        <p:spPr/>
        <p:txBody>
          <a:bodyPr/>
          <a:lstStyle>
            <a:lvl1pPr>
              <a:defRPr>
                <a:cs typeface="Arial" pitchFamily="34" charset="0"/>
              </a:defRPr>
            </a:lvl1pPr>
          </a:lstStyle>
          <a:p>
            <a:pPr>
              <a:defRPr/>
            </a:pPr>
            <a:fld id="{13AA7765-B256-4336-847C-395B314A9D74}" type="slidenum">
              <a:rPr lang="pl-PL"/>
              <a:pPr>
                <a:defRPr/>
              </a:pPr>
              <a:t>‹#›</a:t>
            </a:fld>
            <a:endParaRPr lang="pl-PL"/>
          </a:p>
        </p:txBody>
      </p:sp>
    </p:spTree>
    <p:extLst>
      <p:ext uri="{BB962C8B-B14F-4D97-AF65-F5344CB8AC3E}">
        <p14:creationId xmlns:p14="http://schemas.microsoft.com/office/powerpoint/2010/main" val="407694102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24625" y="350838"/>
            <a:ext cx="1946275" cy="542925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85800" y="350838"/>
            <a:ext cx="5686425" cy="542925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10"/>
          <p:cNvSpPr>
            <a:spLocks noGrp="1" noChangeArrowheads="1"/>
          </p:cNvSpPr>
          <p:nvPr>
            <p:ph type="dt" sz="half" idx="10"/>
          </p:nvPr>
        </p:nvSpPr>
        <p:spPr/>
        <p:txBody>
          <a:bodyPr/>
          <a:lstStyle>
            <a:lvl1pPr>
              <a:defRPr>
                <a:cs typeface="Arial" pitchFamily="34" charset="0"/>
              </a:defRPr>
            </a:lvl1pPr>
          </a:lstStyle>
          <a:p>
            <a:pPr>
              <a:defRPr/>
            </a:pPr>
            <a:fld id="{2D923078-C27C-4A11-99B1-55DC56D10A53}" type="datetime1">
              <a:rPr lang="en-US"/>
              <a:pPr>
                <a:defRPr/>
              </a:pPr>
              <a:t>8/4/2011</a:t>
            </a:fld>
            <a:endParaRPr lang="pl-PL"/>
          </a:p>
        </p:txBody>
      </p:sp>
      <p:sp>
        <p:nvSpPr>
          <p:cNvPr id="5" name="Rectangle 11"/>
          <p:cNvSpPr>
            <a:spLocks noGrp="1" noChangeArrowheads="1"/>
          </p:cNvSpPr>
          <p:nvPr>
            <p:ph type="ftr" sz="quarter" idx="11"/>
          </p:nvPr>
        </p:nvSpPr>
        <p:spPr/>
        <p:txBody>
          <a:bodyPr/>
          <a:lstStyle>
            <a:lvl1pPr>
              <a:defRPr>
                <a:cs typeface="Arial" pitchFamily="34" charset="0"/>
              </a:defRPr>
            </a:lvl1pPr>
          </a:lstStyle>
          <a:p>
            <a:pPr>
              <a:defRPr/>
            </a:pPr>
            <a:endParaRPr lang="pl-PL"/>
          </a:p>
        </p:txBody>
      </p:sp>
      <p:sp>
        <p:nvSpPr>
          <p:cNvPr id="6" name="Rectangle 12"/>
          <p:cNvSpPr>
            <a:spLocks noGrp="1" noChangeArrowheads="1"/>
          </p:cNvSpPr>
          <p:nvPr>
            <p:ph type="sldNum" sz="quarter" idx="12"/>
          </p:nvPr>
        </p:nvSpPr>
        <p:spPr/>
        <p:txBody>
          <a:bodyPr/>
          <a:lstStyle>
            <a:lvl1pPr>
              <a:defRPr>
                <a:cs typeface="Arial" pitchFamily="34" charset="0"/>
              </a:defRPr>
            </a:lvl1pPr>
          </a:lstStyle>
          <a:p>
            <a:pPr>
              <a:defRPr/>
            </a:pPr>
            <a:fld id="{83D835E7-C75F-4DA8-B1CD-0A0301AE753D}" type="slidenum">
              <a:rPr lang="pl-PL"/>
              <a:pPr>
                <a:defRPr/>
              </a:pPr>
              <a:t>‹#›</a:t>
            </a:fld>
            <a:endParaRPr lang="pl-PL"/>
          </a:p>
        </p:txBody>
      </p:sp>
    </p:spTree>
    <p:extLst>
      <p:ext uri="{BB962C8B-B14F-4D97-AF65-F5344CB8AC3E}">
        <p14:creationId xmlns:p14="http://schemas.microsoft.com/office/powerpoint/2010/main" val="3974437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685800" y="1125538"/>
            <a:ext cx="4098925"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937125" y="1125538"/>
            <a:ext cx="4098925"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400929047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4" name="Group 5122"/>
          <p:cNvGrpSpPr>
            <a:grpSpLocks/>
          </p:cNvGrpSpPr>
          <p:nvPr/>
        </p:nvGrpSpPr>
        <p:grpSpPr bwMode="auto">
          <a:xfrm>
            <a:off x="-38100" y="-12700"/>
            <a:ext cx="9239250" cy="6940550"/>
            <a:chOff x="-12" y="-10"/>
            <a:chExt cx="5820" cy="4372"/>
          </a:xfrm>
        </p:grpSpPr>
        <p:sp>
          <p:nvSpPr>
            <p:cNvPr id="5" name="Rectangle 5123"/>
            <p:cNvSpPr>
              <a:spLocks noChangeArrowheads="1"/>
            </p:cNvSpPr>
            <p:nvPr userDrawn="1"/>
          </p:nvSpPr>
          <p:spPr bwMode="ltGray">
            <a:xfrm>
              <a:off x="5520" y="-8"/>
              <a:ext cx="287" cy="4364"/>
            </a:xfrm>
            <a:prstGeom prst="rect">
              <a:avLst/>
            </a:prstGeom>
            <a:gradFill rotWithShape="0">
              <a:gsLst>
                <a:gs pos="0">
                  <a:schemeClr val="bg2"/>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a:buClr>
                  <a:srgbClr val="FFCC66"/>
                </a:buClr>
                <a:buSzPct val="115000"/>
              </a:pPr>
              <a:endParaRPr lang="pl-PL">
                <a:solidFill>
                  <a:srgbClr val="EAEAEA"/>
                </a:solidFill>
              </a:endParaRPr>
            </a:p>
          </p:txBody>
        </p:sp>
        <p:sp>
          <p:nvSpPr>
            <p:cNvPr id="6" name="Rectangle 5124"/>
            <p:cNvSpPr>
              <a:spLocks noChangeArrowheads="1"/>
            </p:cNvSpPr>
            <p:nvPr userDrawn="1"/>
          </p:nvSpPr>
          <p:spPr bwMode="ltGray">
            <a:xfrm>
              <a:off x="-8" y="-8"/>
              <a:ext cx="288" cy="4368"/>
            </a:xfrm>
            <a:prstGeom prst="rect">
              <a:avLst/>
            </a:prstGeom>
            <a:gradFill rotWithShape="0">
              <a:gsLst>
                <a:gs pos="0">
                  <a:srgbClr val="006600"/>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a:buClr>
                  <a:srgbClr val="FFCC66"/>
                </a:buClr>
                <a:buSzPct val="115000"/>
              </a:pPr>
              <a:endParaRPr lang="pl-PL">
                <a:solidFill>
                  <a:srgbClr val="EAEAEA"/>
                </a:solidFill>
              </a:endParaRPr>
            </a:p>
          </p:txBody>
        </p:sp>
        <p:sp>
          <p:nvSpPr>
            <p:cNvPr id="7" name="AutoShape 5125"/>
            <p:cNvSpPr>
              <a:spLocks noChangeArrowheads="1"/>
            </p:cNvSpPr>
            <p:nvPr userDrawn="1"/>
          </p:nvSpPr>
          <p:spPr bwMode="ltGray">
            <a:xfrm rot="10800000" flipH="1" flipV="1">
              <a:off x="2" y="-10"/>
              <a:ext cx="5798" cy="288"/>
            </a:xfrm>
            <a:custGeom>
              <a:avLst/>
              <a:gdLst>
                <a:gd name="T0" fmla="*/ 407 w 21600"/>
                <a:gd name="T1" fmla="*/ 0 h 21600"/>
                <a:gd name="T2" fmla="*/ 209 w 21600"/>
                <a:gd name="T3" fmla="*/ 0 h 21600"/>
                <a:gd name="T4" fmla="*/ 10 w 21600"/>
                <a:gd name="T5" fmla="*/ 0 h 21600"/>
                <a:gd name="T6" fmla="*/ 209 w 21600"/>
                <a:gd name="T7" fmla="*/ 0 h 21600"/>
                <a:gd name="T8" fmla="*/ 0 60000 65536"/>
                <a:gd name="T9" fmla="*/ 0 60000 65536"/>
                <a:gd name="T10" fmla="*/ 0 60000 65536"/>
                <a:gd name="T11" fmla="*/ 0 60000 65536"/>
                <a:gd name="T12" fmla="*/ 2343 w 21600"/>
                <a:gd name="T13" fmla="*/ 2325 h 21600"/>
                <a:gd name="T14" fmla="*/ 19257 w 21600"/>
                <a:gd name="T15" fmla="*/ 19275 h 21600"/>
              </a:gdLst>
              <a:ahLst/>
              <a:cxnLst>
                <a:cxn ang="T8">
                  <a:pos x="T0" y="T1"/>
                </a:cxn>
                <a:cxn ang="T9">
                  <a:pos x="T2" y="T3"/>
                </a:cxn>
                <a:cxn ang="T10">
                  <a:pos x="T4" y="T5"/>
                </a:cxn>
                <a:cxn ang="T11">
                  <a:pos x="T6" y="T7"/>
                </a:cxn>
              </a:cxnLst>
              <a:rect l="T12" t="T13" r="T14" b="T15"/>
              <a:pathLst>
                <a:path w="21600" h="21600">
                  <a:moveTo>
                    <a:pt x="0" y="0"/>
                  </a:moveTo>
                  <a:lnTo>
                    <a:pt x="1089" y="21600"/>
                  </a:lnTo>
                  <a:lnTo>
                    <a:pt x="20511" y="21600"/>
                  </a:lnTo>
                  <a:lnTo>
                    <a:pt x="21600" y="0"/>
                  </a:lnTo>
                  <a:lnTo>
                    <a:pt x="0" y="0"/>
                  </a:lnTo>
                  <a:close/>
                </a:path>
              </a:pathLst>
            </a:custGeom>
            <a:gradFill rotWithShape="0">
              <a:gsLst>
                <a:gs pos="0">
                  <a:srgbClr val="006600"/>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AutoShape 5126"/>
            <p:cNvSpPr>
              <a:spLocks noChangeArrowheads="1"/>
            </p:cNvSpPr>
            <p:nvPr userDrawn="1"/>
          </p:nvSpPr>
          <p:spPr bwMode="ltGray">
            <a:xfrm flipV="1">
              <a:off x="-12" y="4072"/>
              <a:ext cx="5820" cy="290"/>
            </a:xfrm>
            <a:custGeom>
              <a:avLst/>
              <a:gdLst>
                <a:gd name="T0" fmla="*/ 412 w 21600"/>
                <a:gd name="T1" fmla="*/ 0 h 21600"/>
                <a:gd name="T2" fmla="*/ 211 w 21600"/>
                <a:gd name="T3" fmla="*/ 0 h 21600"/>
                <a:gd name="T4" fmla="*/ 11 w 21600"/>
                <a:gd name="T5" fmla="*/ 0 h 21600"/>
                <a:gd name="T6" fmla="*/ 211 w 21600"/>
                <a:gd name="T7" fmla="*/ 0 h 21600"/>
                <a:gd name="T8" fmla="*/ 0 60000 65536"/>
                <a:gd name="T9" fmla="*/ 0 60000 65536"/>
                <a:gd name="T10" fmla="*/ 0 60000 65536"/>
                <a:gd name="T11" fmla="*/ 0 60000 65536"/>
                <a:gd name="T12" fmla="*/ 2349 w 21600"/>
                <a:gd name="T13" fmla="*/ 2383 h 21600"/>
                <a:gd name="T14" fmla="*/ 19251 w 21600"/>
                <a:gd name="T15" fmla="*/ 19217 h 21600"/>
              </a:gdLst>
              <a:ahLst/>
              <a:cxnLst>
                <a:cxn ang="T8">
                  <a:pos x="T0" y="T1"/>
                </a:cxn>
                <a:cxn ang="T9">
                  <a:pos x="T2" y="T3"/>
                </a:cxn>
                <a:cxn ang="T10">
                  <a:pos x="T4" y="T5"/>
                </a:cxn>
                <a:cxn ang="T11">
                  <a:pos x="T6" y="T7"/>
                </a:cxn>
              </a:cxnLst>
              <a:rect l="T12" t="T13" r="T14" b="T15"/>
              <a:pathLst>
                <a:path w="21600" h="21600">
                  <a:moveTo>
                    <a:pt x="0" y="0"/>
                  </a:moveTo>
                  <a:lnTo>
                    <a:pt x="1100" y="21600"/>
                  </a:lnTo>
                  <a:lnTo>
                    <a:pt x="20500" y="21600"/>
                  </a:lnTo>
                  <a:lnTo>
                    <a:pt x="21600" y="0"/>
                  </a:lnTo>
                  <a:lnTo>
                    <a:pt x="0" y="0"/>
                  </a:lnTo>
                  <a:close/>
                </a:path>
              </a:pathLst>
            </a:custGeom>
            <a:gradFill rotWithShape="0">
              <a:gsLst>
                <a:gs pos="0">
                  <a:schemeClr val="bg2"/>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5127" descr="Green marble"/>
            <p:cNvSpPr>
              <a:spLocks noChangeArrowheads="1"/>
            </p:cNvSpPr>
            <p:nvPr userDrawn="1"/>
          </p:nvSpPr>
          <p:spPr bwMode="ltGray">
            <a:xfrm>
              <a:off x="184" y="176"/>
              <a:ext cx="5432" cy="3988"/>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lgn="just">
                <a:buClr>
                  <a:srgbClr val="FFCC66"/>
                </a:buClr>
                <a:buSzPct val="115000"/>
              </a:pPr>
              <a:endParaRPr lang="pl-PL">
                <a:solidFill>
                  <a:srgbClr val="EAEAEA"/>
                </a:solidFill>
              </a:endParaRPr>
            </a:p>
          </p:txBody>
        </p:sp>
      </p:grpSp>
      <p:grpSp>
        <p:nvGrpSpPr>
          <p:cNvPr id="10" name="Group 5133"/>
          <p:cNvGrpSpPr>
            <a:grpSpLocks/>
          </p:cNvGrpSpPr>
          <p:nvPr/>
        </p:nvGrpSpPr>
        <p:grpSpPr bwMode="auto">
          <a:xfrm>
            <a:off x="609600" y="3324225"/>
            <a:ext cx="8001000" cy="374650"/>
            <a:chOff x="384" y="2094"/>
            <a:chExt cx="5040" cy="236"/>
          </a:xfrm>
        </p:grpSpPr>
        <p:sp>
          <p:nvSpPr>
            <p:cNvPr id="11" name="Rectangle 5134"/>
            <p:cNvSpPr>
              <a:spLocks noChangeArrowheads="1"/>
            </p:cNvSpPr>
            <p:nvPr/>
          </p:nvSpPr>
          <p:spPr bwMode="auto">
            <a:xfrm>
              <a:off x="384" y="2186"/>
              <a:ext cx="5040" cy="14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a:buClr>
                  <a:srgbClr val="FFCC66"/>
                </a:buClr>
                <a:buSzPct val="115000"/>
              </a:pPr>
              <a:endParaRPr lang="pl-PL">
                <a:solidFill>
                  <a:srgbClr val="EAEAEA"/>
                </a:solidFill>
              </a:endParaRPr>
            </a:p>
          </p:txBody>
        </p:sp>
        <p:sp>
          <p:nvSpPr>
            <p:cNvPr id="12" name="Rectangle 5135"/>
            <p:cNvSpPr>
              <a:spLocks noChangeArrowheads="1"/>
            </p:cNvSpPr>
            <p:nvPr/>
          </p:nvSpPr>
          <p:spPr bwMode="auto">
            <a:xfrm>
              <a:off x="388" y="2094"/>
              <a:ext cx="4941" cy="175"/>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12700">
              <a:solidFill>
                <a:schemeClr val="folHlink"/>
              </a:solidFill>
              <a:miter lim="800000"/>
              <a:headEnd/>
              <a:tailEnd/>
            </a:ln>
          </p:spPr>
          <p:txBody>
            <a:bodyPr wrap="none" anchor="ctr"/>
            <a:lstStyle/>
            <a:p>
              <a:pPr algn="just">
                <a:buClr>
                  <a:srgbClr val="FFCC66"/>
                </a:buClr>
                <a:buSzPct val="115000"/>
              </a:pPr>
              <a:endParaRPr lang="pl-PL">
                <a:solidFill>
                  <a:srgbClr val="EAEAEA"/>
                </a:solidFill>
              </a:endParaRPr>
            </a:p>
          </p:txBody>
        </p:sp>
        <p:sp>
          <p:nvSpPr>
            <p:cNvPr id="13" name="Line 5136"/>
            <p:cNvSpPr>
              <a:spLocks noChangeShapeType="1"/>
            </p:cNvSpPr>
            <p:nvPr/>
          </p:nvSpPr>
          <p:spPr bwMode="auto">
            <a:xfrm>
              <a:off x="392" y="2138"/>
              <a:ext cx="4939"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 name="Line 5137"/>
            <p:cNvSpPr>
              <a:spLocks noChangeShapeType="1"/>
            </p:cNvSpPr>
            <p:nvPr/>
          </p:nvSpPr>
          <p:spPr bwMode="auto">
            <a:xfrm>
              <a:off x="392" y="2186"/>
              <a:ext cx="4939"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 name="Line 5138"/>
            <p:cNvSpPr>
              <a:spLocks noChangeShapeType="1"/>
            </p:cNvSpPr>
            <p:nvPr/>
          </p:nvSpPr>
          <p:spPr bwMode="auto">
            <a:xfrm>
              <a:off x="392" y="2234"/>
              <a:ext cx="4939"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 name="Line 5139"/>
            <p:cNvSpPr>
              <a:spLocks noChangeShapeType="1"/>
            </p:cNvSpPr>
            <p:nvPr/>
          </p:nvSpPr>
          <p:spPr bwMode="auto">
            <a:xfrm>
              <a:off x="392" y="2129"/>
              <a:ext cx="493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 name="Line 5140"/>
            <p:cNvSpPr>
              <a:spLocks noChangeShapeType="1"/>
            </p:cNvSpPr>
            <p:nvPr/>
          </p:nvSpPr>
          <p:spPr bwMode="auto">
            <a:xfrm>
              <a:off x="392" y="2177"/>
              <a:ext cx="493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 name="Line 5141"/>
            <p:cNvSpPr>
              <a:spLocks noChangeShapeType="1"/>
            </p:cNvSpPr>
            <p:nvPr/>
          </p:nvSpPr>
          <p:spPr bwMode="auto">
            <a:xfrm>
              <a:off x="392" y="2225"/>
              <a:ext cx="493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391176" name="Rectangle 5128"/>
          <p:cNvSpPr>
            <a:spLocks noGrp="1" noChangeArrowheads="1"/>
          </p:cNvSpPr>
          <p:nvPr>
            <p:ph type="ctrTitle"/>
          </p:nvPr>
        </p:nvSpPr>
        <p:spPr>
          <a:xfrm>
            <a:off x="685800" y="1828800"/>
            <a:ext cx="7772400" cy="1143000"/>
          </a:xfrm>
        </p:spPr>
        <p:txBody>
          <a:bodyPr/>
          <a:lstStyle>
            <a:lvl1pPr>
              <a:defRPr/>
            </a:lvl1pPr>
          </a:lstStyle>
          <a:p>
            <a:r>
              <a:rPr lang="pl-PL"/>
              <a:t>Kliknij, aby edytować styl wzorca tytułu</a:t>
            </a:r>
          </a:p>
        </p:txBody>
      </p:sp>
      <p:sp>
        <p:nvSpPr>
          <p:cNvPr id="391177" name="Rectangle 5129"/>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pl-PL"/>
              <a:t>Kliknij, aby edytować styl wzorca podtytułu</a:t>
            </a:r>
          </a:p>
        </p:txBody>
      </p:sp>
      <p:sp>
        <p:nvSpPr>
          <p:cNvPr id="19" name="Rectangle 5130"/>
          <p:cNvSpPr>
            <a:spLocks noGrp="1" noChangeArrowheads="1"/>
          </p:cNvSpPr>
          <p:nvPr>
            <p:ph type="dt" sz="half" idx="10"/>
          </p:nvPr>
        </p:nvSpPr>
        <p:spPr>
          <a:xfrm>
            <a:off x="698500" y="6154738"/>
            <a:ext cx="1905000" cy="457200"/>
          </a:xfrm>
        </p:spPr>
        <p:txBody>
          <a:bodyPr/>
          <a:lstStyle>
            <a:lvl1pPr>
              <a:defRPr>
                <a:cs typeface="Arial" pitchFamily="34" charset="0"/>
              </a:defRPr>
            </a:lvl1pPr>
          </a:lstStyle>
          <a:p>
            <a:pPr>
              <a:defRPr/>
            </a:pPr>
            <a:fld id="{81ABB8F0-A764-4ABB-A135-E1F41FCC5A33}" type="datetime1">
              <a:rPr lang="en-US"/>
              <a:pPr>
                <a:defRPr/>
              </a:pPr>
              <a:t>8/4/2011</a:t>
            </a:fld>
            <a:endParaRPr lang="pl-PL"/>
          </a:p>
        </p:txBody>
      </p:sp>
      <p:sp>
        <p:nvSpPr>
          <p:cNvPr id="20" name="Rectangle 5131"/>
          <p:cNvSpPr>
            <a:spLocks noGrp="1" noChangeArrowheads="1"/>
          </p:cNvSpPr>
          <p:nvPr>
            <p:ph type="ftr" sz="quarter" idx="11"/>
          </p:nvPr>
        </p:nvSpPr>
        <p:spPr>
          <a:xfrm>
            <a:off x="3136900" y="6154738"/>
            <a:ext cx="2895600" cy="457200"/>
          </a:xfrm>
        </p:spPr>
        <p:txBody>
          <a:bodyPr/>
          <a:lstStyle>
            <a:lvl1pPr>
              <a:defRPr>
                <a:cs typeface="Arial" pitchFamily="34" charset="0"/>
              </a:defRPr>
            </a:lvl1pPr>
          </a:lstStyle>
          <a:p>
            <a:pPr>
              <a:defRPr/>
            </a:pPr>
            <a:endParaRPr lang="pl-PL"/>
          </a:p>
        </p:txBody>
      </p:sp>
      <p:sp>
        <p:nvSpPr>
          <p:cNvPr id="21" name="Rectangle 5132"/>
          <p:cNvSpPr>
            <a:spLocks noGrp="1" noChangeArrowheads="1"/>
          </p:cNvSpPr>
          <p:nvPr>
            <p:ph type="sldNum" sz="quarter" idx="12"/>
          </p:nvPr>
        </p:nvSpPr>
        <p:spPr>
          <a:xfrm>
            <a:off x="6565900" y="6154738"/>
            <a:ext cx="1905000" cy="457200"/>
          </a:xfrm>
        </p:spPr>
        <p:txBody>
          <a:bodyPr/>
          <a:lstStyle>
            <a:lvl1pPr>
              <a:defRPr>
                <a:cs typeface="Arial" pitchFamily="34" charset="0"/>
              </a:defRPr>
            </a:lvl1pPr>
          </a:lstStyle>
          <a:p>
            <a:pPr>
              <a:defRPr/>
            </a:pPr>
            <a:fld id="{1033FB24-0D7A-4530-8BE3-5A754E1A99A4}" type="slidenum">
              <a:rPr lang="pl-PL"/>
              <a:pPr>
                <a:defRPr/>
              </a:pPr>
              <a:t>‹#›</a:t>
            </a:fld>
            <a:endParaRPr lang="pl-PL"/>
          </a:p>
        </p:txBody>
      </p:sp>
    </p:spTree>
    <p:extLst>
      <p:ext uri="{BB962C8B-B14F-4D97-AF65-F5344CB8AC3E}">
        <p14:creationId xmlns:p14="http://schemas.microsoft.com/office/powerpoint/2010/main" val="415030543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Rectangle 10"/>
          <p:cNvSpPr>
            <a:spLocks noGrp="1" noChangeArrowheads="1"/>
          </p:cNvSpPr>
          <p:nvPr>
            <p:ph type="dt" sz="half" idx="10"/>
          </p:nvPr>
        </p:nvSpPr>
        <p:spPr/>
        <p:txBody>
          <a:bodyPr/>
          <a:lstStyle>
            <a:lvl1pPr>
              <a:defRPr>
                <a:cs typeface="Arial" pitchFamily="34" charset="0"/>
              </a:defRPr>
            </a:lvl1pPr>
          </a:lstStyle>
          <a:p>
            <a:pPr>
              <a:defRPr/>
            </a:pPr>
            <a:fld id="{24D85E70-C8A6-4AEA-A4F3-DEA0E8539F5C}" type="datetime1">
              <a:rPr lang="en-US"/>
              <a:pPr>
                <a:defRPr/>
              </a:pPr>
              <a:t>8/4/2011</a:t>
            </a:fld>
            <a:endParaRPr lang="pl-PL"/>
          </a:p>
        </p:txBody>
      </p:sp>
      <p:sp>
        <p:nvSpPr>
          <p:cNvPr id="5" name="Rectangle 11"/>
          <p:cNvSpPr>
            <a:spLocks noGrp="1" noChangeArrowheads="1"/>
          </p:cNvSpPr>
          <p:nvPr>
            <p:ph type="ftr" sz="quarter" idx="11"/>
          </p:nvPr>
        </p:nvSpPr>
        <p:spPr/>
        <p:txBody>
          <a:bodyPr/>
          <a:lstStyle>
            <a:lvl1pPr>
              <a:defRPr>
                <a:cs typeface="Arial" pitchFamily="34" charset="0"/>
              </a:defRPr>
            </a:lvl1pPr>
          </a:lstStyle>
          <a:p>
            <a:pPr>
              <a:defRPr/>
            </a:pPr>
            <a:endParaRPr lang="pl-PL"/>
          </a:p>
        </p:txBody>
      </p:sp>
      <p:sp>
        <p:nvSpPr>
          <p:cNvPr id="6" name="Rectangle 12"/>
          <p:cNvSpPr>
            <a:spLocks noGrp="1" noChangeArrowheads="1"/>
          </p:cNvSpPr>
          <p:nvPr>
            <p:ph type="sldNum" sz="quarter" idx="12"/>
          </p:nvPr>
        </p:nvSpPr>
        <p:spPr/>
        <p:txBody>
          <a:bodyPr/>
          <a:lstStyle>
            <a:lvl1pPr>
              <a:defRPr>
                <a:cs typeface="Arial" pitchFamily="34" charset="0"/>
              </a:defRPr>
            </a:lvl1pPr>
          </a:lstStyle>
          <a:p>
            <a:pPr>
              <a:defRPr/>
            </a:pPr>
            <a:fld id="{CA4F1F56-3D78-4A19-A639-C20DAE773EAD}" type="slidenum">
              <a:rPr lang="pl-PL"/>
              <a:pPr>
                <a:defRPr/>
              </a:pPr>
              <a:t>‹#›</a:t>
            </a:fld>
            <a:endParaRPr lang="pl-PL"/>
          </a:p>
        </p:txBody>
      </p:sp>
    </p:spTree>
    <p:extLst>
      <p:ext uri="{BB962C8B-B14F-4D97-AF65-F5344CB8AC3E}">
        <p14:creationId xmlns:p14="http://schemas.microsoft.com/office/powerpoint/2010/main" val="3251814551"/>
      </p:ext>
    </p:extLst>
  </p:cSld>
  <p:clrMapOvr>
    <a:overrideClrMapping bg1="dk1" tx1="lt1" bg2="dk2" tx2="lt2" accent1="accent1" accent2="accent2" accent3="accent3" accent4="accent4" accent5="accent5" accent6="accent6" hlink="hlink" folHlink="folHlink"/>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10"/>
          <p:cNvSpPr>
            <a:spLocks noGrp="1" noChangeArrowheads="1"/>
          </p:cNvSpPr>
          <p:nvPr>
            <p:ph type="dt" sz="half" idx="10"/>
          </p:nvPr>
        </p:nvSpPr>
        <p:spPr/>
        <p:txBody>
          <a:bodyPr/>
          <a:lstStyle>
            <a:lvl1pPr>
              <a:defRPr>
                <a:cs typeface="Arial" pitchFamily="34" charset="0"/>
              </a:defRPr>
            </a:lvl1pPr>
          </a:lstStyle>
          <a:p>
            <a:pPr>
              <a:defRPr/>
            </a:pPr>
            <a:fld id="{778B2280-A0A3-48C0-9941-C6CFB4C42CB2}" type="datetime1">
              <a:rPr lang="en-US"/>
              <a:pPr>
                <a:defRPr/>
              </a:pPr>
              <a:t>8/4/2011</a:t>
            </a:fld>
            <a:endParaRPr lang="pl-PL"/>
          </a:p>
        </p:txBody>
      </p:sp>
      <p:sp>
        <p:nvSpPr>
          <p:cNvPr id="5" name="Rectangle 11"/>
          <p:cNvSpPr>
            <a:spLocks noGrp="1" noChangeArrowheads="1"/>
          </p:cNvSpPr>
          <p:nvPr>
            <p:ph type="ftr" sz="quarter" idx="11"/>
          </p:nvPr>
        </p:nvSpPr>
        <p:spPr/>
        <p:txBody>
          <a:bodyPr/>
          <a:lstStyle>
            <a:lvl1pPr>
              <a:defRPr>
                <a:cs typeface="Arial" pitchFamily="34" charset="0"/>
              </a:defRPr>
            </a:lvl1pPr>
          </a:lstStyle>
          <a:p>
            <a:pPr>
              <a:defRPr/>
            </a:pPr>
            <a:endParaRPr lang="pl-PL"/>
          </a:p>
        </p:txBody>
      </p:sp>
      <p:sp>
        <p:nvSpPr>
          <p:cNvPr id="6" name="Rectangle 12"/>
          <p:cNvSpPr>
            <a:spLocks noGrp="1" noChangeArrowheads="1"/>
          </p:cNvSpPr>
          <p:nvPr>
            <p:ph type="sldNum" sz="quarter" idx="12"/>
          </p:nvPr>
        </p:nvSpPr>
        <p:spPr/>
        <p:txBody>
          <a:bodyPr/>
          <a:lstStyle>
            <a:lvl1pPr>
              <a:defRPr>
                <a:cs typeface="Arial" pitchFamily="34" charset="0"/>
              </a:defRPr>
            </a:lvl1pPr>
          </a:lstStyle>
          <a:p>
            <a:pPr>
              <a:defRPr/>
            </a:pPr>
            <a:fld id="{84229353-6631-45AD-86AE-BC3C1ABF8142}" type="slidenum">
              <a:rPr lang="pl-PL"/>
              <a:pPr>
                <a:defRPr/>
              </a:pPr>
              <a:t>‹#›</a:t>
            </a:fld>
            <a:endParaRPr lang="pl-PL"/>
          </a:p>
        </p:txBody>
      </p:sp>
    </p:spTree>
    <p:extLst>
      <p:ext uri="{BB962C8B-B14F-4D97-AF65-F5344CB8AC3E}">
        <p14:creationId xmlns:p14="http://schemas.microsoft.com/office/powerpoint/2010/main" val="74304019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98500" y="16652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60900" y="16652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10"/>
          <p:cNvSpPr>
            <a:spLocks noGrp="1" noChangeArrowheads="1"/>
          </p:cNvSpPr>
          <p:nvPr>
            <p:ph type="dt" sz="half" idx="10"/>
          </p:nvPr>
        </p:nvSpPr>
        <p:spPr/>
        <p:txBody>
          <a:bodyPr/>
          <a:lstStyle>
            <a:lvl1pPr>
              <a:defRPr>
                <a:cs typeface="Arial" pitchFamily="34" charset="0"/>
              </a:defRPr>
            </a:lvl1pPr>
          </a:lstStyle>
          <a:p>
            <a:pPr>
              <a:defRPr/>
            </a:pPr>
            <a:fld id="{9C1BA630-0D3B-4E34-A460-2C5DF5E1A915}" type="datetime1">
              <a:rPr lang="en-US"/>
              <a:pPr>
                <a:defRPr/>
              </a:pPr>
              <a:t>8/4/2011</a:t>
            </a:fld>
            <a:endParaRPr lang="pl-PL"/>
          </a:p>
        </p:txBody>
      </p:sp>
      <p:sp>
        <p:nvSpPr>
          <p:cNvPr id="6" name="Rectangle 11"/>
          <p:cNvSpPr>
            <a:spLocks noGrp="1" noChangeArrowheads="1"/>
          </p:cNvSpPr>
          <p:nvPr>
            <p:ph type="ftr" sz="quarter" idx="11"/>
          </p:nvPr>
        </p:nvSpPr>
        <p:spPr/>
        <p:txBody>
          <a:bodyPr/>
          <a:lstStyle>
            <a:lvl1pPr>
              <a:defRPr>
                <a:cs typeface="Arial" pitchFamily="34" charset="0"/>
              </a:defRPr>
            </a:lvl1pPr>
          </a:lstStyle>
          <a:p>
            <a:pPr>
              <a:defRPr/>
            </a:pPr>
            <a:endParaRPr lang="pl-PL"/>
          </a:p>
        </p:txBody>
      </p:sp>
      <p:sp>
        <p:nvSpPr>
          <p:cNvPr id="7" name="Rectangle 12"/>
          <p:cNvSpPr>
            <a:spLocks noGrp="1" noChangeArrowheads="1"/>
          </p:cNvSpPr>
          <p:nvPr>
            <p:ph type="sldNum" sz="quarter" idx="12"/>
          </p:nvPr>
        </p:nvSpPr>
        <p:spPr/>
        <p:txBody>
          <a:bodyPr/>
          <a:lstStyle>
            <a:lvl1pPr>
              <a:defRPr>
                <a:cs typeface="Arial" pitchFamily="34" charset="0"/>
              </a:defRPr>
            </a:lvl1pPr>
          </a:lstStyle>
          <a:p>
            <a:pPr>
              <a:defRPr/>
            </a:pPr>
            <a:fld id="{B235A858-6A7E-4765-886D-B04B02738733}" type="slidenum">
              <a:rPr lang="pl-PL"/>
              <a:pPr>
                <a:defRPr/>
              </a:pPr>
              <a:t>‹#›</a:t>
            </a:fld>
            <a:endParaRPr lang="pl-PL"/>
          </a:p>
        </p:txBody>
      </p:sp>
    </p:spTree>
    <p:extLst>
      <p:ext uri="{BB962C8B-B14F-4D97-AF65-F5344CB8AC3E}">
        <p14:creationId xmlns:p14="http://schemas.microsoft.com/office/powerpoint/2010/main" val="201730202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10"/>
          <p:cNvSpPr>
            <a:spLocks noGrp="1" noChangeArrowheads="1"/>
          </p:cNvSpPr>
          <p:nvPr>
            <p:ph type="dt" sz="half" idx="10"/>
          </p:nvPr>
        </p:nvSpPr>
        <p:spPr/>
        <p:txBody>
          <a:bodyPr/>
          <a:lstStyle>
            <a:lvl1pPr>
              <a:defRPr>
                <a:cs typeface="Arial" pitchFamily="34" charset="0"/>
              </a:defRPr>
            </a:lvl1pPr>
          </a:lstStyle>
          <a:p>
            <a:pPr>
              <a:defRPr/>
            </a:pPr>
            <a:fld id="{ECA9E556-B018-45B0-827F-3FE6143959A5}" type="datetime1">
              <a:rPr lang="en-US"/>
              <a:pPr>
                <a:defRPr/>
              </a:pPr>
              <a:t>8/4/2011</a:t>
            </a:fld>
            <a:endParaRPr lang="pl-PL"/>
          </a:p>
        </p:txBody>
      </p:sp>
      <p:sp>
        <p:nvSpPr>
          <p:cNvPr id="8" name="Rectangle 11"/>
          <p:cNvSpPr>
            <a:spLocks noGrp="1" noChangeArrowheads="1"/>
          </p:cNvSpPr>
          <p:nvPr>
            <p:ph type="ftr" sz="quarter" idx="11"/>
          </p:nvPr>
        </p:nvSpPr>
        <p:spPr/>
        <p:txBody>
          <a:bodyPr/>
          <a:lstStyle>
            <a:lvl1pPr>
              <a:defRPr>
                <a:cs typeface="Arial" pitchFamily="34" charset="0"/>
              </a:defRPr>
            </a:lvl1pPr>
          </a:lstStyle>
          <a:p>
            <a:pPr>
              <a:defRPr/>
            </a:pPr>
            <a:endParaRPr lang="pl-PL"/>
          </a:p>
        </p:txBody>
      </p:sp>
      <p:sp>
        <p:nvSpPr>
          <p:cNvPr id="9" name="Rectangle 12"/>
          <p:cNvSpPr>
            <a:spLocks noGrp="1" noChangeArrowheads="1"/>
          </p:cNvSpPr>
          <p:nvPr>
            <p:ph type="sldNum" sz="quarter" idx="12"/>
          </p:nvPr>
        </p:nvSpPr>
        <p:spPr/>
        <p:txBody>
          <a:bodyPr/>
          <a:lstStyle>
            <a:lvl1pPr>
              <a:defRPr>
                <a:cs typeface="Arial" pitchFamily="34" charset="0"/>
              </a:defRPr>
            </a:lvl1pPr>
          </a:lstStyle>
          <a:p>
            <a:pPr>
              <a:defRPr/>
            </a:pPr>
            <a:fld id="{9ECEB630-D2C9-42CB-A95D-2363E5AE726C}" type="slidenum">
              <a:rPr lang="pl-PL"/>
              <a:pPr>
                <a:defRPr/>
              </a:pPr>
              <a:t>‹#›</a:t>
            </a:fld>
            <a:endParaRPr lang="pl-PL"/>
          </a:p>
        </p:txBody>
      </p:sp>
    </p:spTree>
    <p:extLst>
      <p:ext uri="{BB962C8B-B14F-4D97-AF65-F5344CB8AC3E}">
        <p14:creationId xmlns:p14="http://schemas.microsoft.com/office/powerpoint/2010/main" val="206140731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10"/>
          <p:cNvSpPr>
            <a:spLocks noGrp="1" noChangeArrowheads="1"/>
          </p:cNvSpPr>
          <p:nvPr>
            <p:ph type="dt" sz="half" idx="10"/>
          </p:nvPr>
        </p:nvSpPr>
        <p:spPr/>
        <p:txBody>
          <a:bodyPr/>
          <a:lstStyle>
            <a:lvl1pPr>
              <a:defRPr>
                <a:cs typeface="Arial" pitchFamily="34" charset="0"/>
              </a:defRPr>
            </a:lvl1pPr>
          </a:lstStyle>
          <a:p>
            <a:pPr>
              <a:defRPr/>
            </a:pPr>
            <a:fld id="{A2812BDC-3EA5-4734-9E27-E7186FCD826D}" type="datetime1">
              <a:rPr lang="en-US"/>
              <a:pPr>
                <a:defRPr/>
              </a:pPr>
              <a:t>8/4/2011</a:t>
            </a:fld>
            <a:endParaRPr lang="pl-PL"/>
          </a:p>
        </p:txBody>
      </p:sp>
      <p:sp>
        <p:nvSpPr>
          <p:cNvPr id="4" name="Rectangle 11"/>
          <p:cNvSpPr>
            <a:spLocks noGrp="1" noChangeArrowheads="1"/>
          </p:cNvSpPr>
          <p:nvPr>
            <p:ph type="ftr" sz="quarter" idx="11"/>
          </p:nvPr>
        </p:nvSpPr>
        <p:spPr/>
        <p:txBody>
          <a:bodyPr/>
          <a:lstStyle>
            <a:lvl1pPr>
              <a:defRPr>
                <a:cs typeface="Arial" pitchFamily="34" charset="0"/>
              </a:defRPr>
            </a:lvl1pPr>
          </a:lstStyle>
          <a:p>
            <a:pPr>
              <a:defRPr/>
            </a:pPr>
            <a:endParaRPr lang="pl-PL"/>
          </a:p>
        </p:txBody>
      </p:sp>
      <p:sp>
        <p:nvSpPr>
          <p:cNvPr id="5" name="Rectangle 12"/>
          <p:cNvSpPr>
            <a:spLocks noGrp="1" noChangeArrowheads="1"/>
          </p:cNvSpPr>
          <p:nvPr>
            <p:ph type="sldNum" sz="quarter" idx="12"/>
          </p:nvPr>
        </p:nvSpPr>
        <p:spPr/>
        <p:txBody>
          <a:bodyPr/>
          <a:lstStyle>
            <a:lvl1pPr>
              <a:defRPr>
                <a:cs typeface="Arial" pitchFamily="34" charset="0"/>
              </a:defRPr>
            </a:lvl1pPr>
          </a:lstStyle>
          <a:p>
            <a:pPr>
              <a:defRPr/>
            </a:pPr>
            <a:fld id="{F2358446-FBBA-446C-B113-F8831A0A2E04}" type="slidenum">
              <a:rPr lang="pl-PL"/>
              <a:pPr>
                <a:defRPr/>
              </a:pPr>
              <a:t>‹#›</a:t>
            </a:fld>
            <a:endParaRPr lang="pl-PL"/>
          </a:p>
        </p:txBody>
      </p:sp>
    </p:spTree>
    <p:extLst>
      <p:ext uri="{BB962C8B-B14F-4D97-AF65-F5344CB8AC3E}">
        <p14:creationId xmlns:p14="http://schemas.microsoft.com/office/powerpoint/2010/main" val="401715507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p:txBody>
          <a:bodyPr/>
          <a:lstStyle>
            <a:lvl1pPr>
              <a:defRPr>
                <a:cs typeface="Arial" pitchFamily="34" charset="0"/>
              </a:defRPr>
            </a:lvl1pPr>
          </a:lstStyle>
          <a:p>
            <a:pPr>
              <a:defRPr/>
            </a:pPr>
            <a:fld id="{03D701EE-74C3-41A3-84CA-A09E6FB8D2C9}" type="datetime1">
              <a:rPr lang="en-US"/>
              <a:pPr>
                <a:defRPr/>
              </a:pPr>
              <a:t>8/4/2011</a:t>
            </a:fld>
            <a:endParaRPr lang="pl-PL"/>
          </a:p>
        </p:txBody>
      </p:sp>
      <p:sp>
        <p:nvSpPr>
          <p:cNvPr id="3" name="Rectangle 11"/>
          <p:cNvSpPr>
            <a:spLocks noGrp="1" noChangeArrowheads="1"/>
          </p:cNvSpPr>
          <p:nvPr>
            <p:ph type="ftr" sz="quarter" idx="11"/>
          </p:nvPr>
        </p:nvSpPr>
        <p:spPr/>
        <p:txBody>
          <a:bodyPr/>
          <a:lstStyle>
            <a:lvl1pPr>
              <a:defRPr>
                <a:cs typeface="Arial" pitchFamily="34" charset="0"/>
              </a:defRPr>
            </a:lvl1pPr>
          </a:lstStyle>
          <a:p>
            <a:pPr>
              <a:defRPr/>
            </a:pPr>
            <a:endParaRPr lang="pl-PL"/>
          </a:p>
        </p:txBody>
      </p:sp>
      <p:sp>
        <p:nvSpPr>
          <p:cNvPr id="4" name="Rectangle 12"/>
          <p:cNvSpPr>
            <a:spLocks noGrp="1" noChangeArrowheads="1"/>
          </p:cNvSpPr>
          <p:nvPr>
            <p:ph type="sldNum" sz="quarter" idx="12"/>
          </p:nvPr>
        </p:nvSpPr>
        <p:spPr/>
        <p:txBody>
          <a:bodyPr/>
          <a:lstStyle>
            <a:lvl1pPr>
              <a:defRPr>
                <a:cs typeface="Arial" pitchFamily="34" charset="0"/>
              </a:defRPr>
            </a:lvl1pPr>
          </a:lstStyle>
          <a:p>
            <a:pPr>
              <a:defRPr/>
            </a:pPr>
            <a:fld id="{46FAF38A-E4BE-46CA-AE74-E630FB5D68CF}" type="slidenum">
              <a:rPr lang="pl-PL"/>
              <a:pPr>
                <a:defRPr/>
              </a:pPr>
              <a:t>‹#›</a:t>
            </a:fld>
            <a:endParaRPr lang="pl-PL"/>
          </a:p>
        </p:txBody>
      </p:sp>
    </p:spTree>
    <p:extLst>
      <p:ext uri="{BB962C8B-B14F-4D97-AF65-F5344CB8AC3E}">
        <p14:creationId xmlns:p14="http://schemas.microsoft.com/office/powerpoint/2010/main" val="221851424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10"/>
          <p:cNvSpPr>
            <a:spLocks noGrp="1" noChangeArrowheads="1"/>
          </p:cNvSpPr>
          <p:nvPr>
            <p:ph type="dt" sz="half" idx="10"/>
          </p:nvPr>
        </p:nvSpPr>
        <p:spPr/>
        <p:txBody>
          <a:bodyPr/>
          <a:lstStyle>
            <a:lvl1pPr>
              <a:defRPr>
                <a:cs typeface="Arial" pitchFamily="34" charset="0"/>
              </a:defRPr>
            </a:lvl1pPr>
          </a:lstStyle>
          <a:p>
            <a:pPr>
              <a:defRPr/>
            </a:pPr>
            <a:fld id="{AEAC681C-7735-42FC-B758-86ADA268924C}" type="datetime1">
              <a:rPr lang="en-US"/>
              <a:pPr>
                <a:defRPr/>
              </a:pPr>
              <a:t>8/4/2011</a:t>
            </a:fld>
            <a:endParaRPr lang="pl-PL"/>
          </a:p>
        </p:txBody>
      </p:sp>
      <p:sp>
        <p:nvSpPr>
          <p:cNvPr id="6" name="Rectangle 11"/>
          <p:cNvSpPr>
            <a:spLocks noGrp="1" noChangeArrowheads="1"/>
          </p:cNvSpPr>
          <p:nvPr>
            <p:ph type="ftr" sz="quarter" idx="11"/>
          </p:nvPr>
        </p:nvSpPr>
        <p:spPr/>
        <p:txBody>
          <a:bodyPr/>
          <a:lstStyle>
            <a:lvl1pPr>
              <a:defRPr>
                <a:cs typeface="Arial" pitchFamily="34" charset="0"/>
              </a:defRPr>
            </a:lvl1pPr>
          </a:lstStyle>
          <a:p>
            <a:pPr>
              <a:defRPr/>
            </a:pPr>
            <a:endParaRPr lang="pl-PL"/>
          </a:p>
        </p:txBody>
      </p:sp>
      <p:sp>
        <p:nvSpPr>
          <p:cNvPr id="7" name="Rectangle 12"/>
          <p:cNvSpPr>
            <a:spLocks noGrp="1" noChangeArrowheads="1"/>
          </p:cNvSpPr>
          <p:nvPr>
            <p:ph type="sldNum" sz="quarter" idx="12"/>
          </p:nvPr>
        </p:nvSpPr>
        <p:spPr/>
        <p:txBody>
          <a:bodyPr/>
          <a:lstStyle>
            <a:lvl1pPr>
              <a:defRPr>
                <a:cs typeface="Arial" pitchFamily="34" charset="0"/>
              </a:defRPr>
            </a:lvl1pPr>
          </a:lstStyle>
          <a:p>
            <a:pPr>
              <a:defRPr/>
            </a:pPr>
            <a:fld id="{77924EA2-1719-4387-B773-784329E91CC5}" type="slidenum">
              <a:rPr lang="pl-PL"/>
              <a:pPr>
                <a:defRPr/>
              </a:pPr>
              <a:t>‹#›</a:t>
            </a:fld>
            <a:endParaRPr lang="pl-PL"/>
          </a:p>
        </p:txBody>
      </p:sp>
    </p:spTree>
    <p:extLst>
      <p:ext uri="{BB962C8B-B14F-4D97-AF65-F5344CB8AC3E}">
        <p14:creationId xmlns:p14="http://schemas.microsoft.com/office/powerpoint/2010/main" val="370416816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10"/>
          <p:cNvSpPr>
            <a:spLocks noGrp="1" noChangeArrowheads="1"/>
          </p:cNvSpPr>
          <p:nvPr>
            <p:ph type="dt" sz="half" idx="10"/>
          </p:nvPr>
        </p:nvSpPr>
        <p:spPr/>
        <p:txBody>
          <a:bodyPr/>
          <a:lstStyle>
            <a:lvl1pPr>
              <a:defRPr>
                <a:cs typeface="Arial" pitchFamily="34" charset="0"/>
              </a:defRPr>
            </a:lvl1pPr>
          </a:lstStyle>
          <a:p>
            <a:pPr>
              <a:defRPr/>
            </a:pPr>
            <a:fld id="{4FEAE7C3-1065-429D-8B2C-F6D3A6E99D0B}" type="datetime1">
              <a:rPr lang="en-US"/>
              <a:pPr>
                <a:defRPr/>
              </a:pPr>
              <a:t>8/4/2011</a:t>
            </a:fld>
            <a:endParaRPr lang="pl-PL"/>
          </a:p>
        </p:txBody>
      </p:sp>
      <p:sp>
        <p:nvSpPr>
          <p:cNvPr id="6" name="Rectangle 11"/>
          <p:cNvSpPr>
            <a:spLocks noGrp="1" noChangeArrowheads="1"/>
          </p:cNvSpPr>
          <p:nvPr>
            <p:ph type="ftr" sz="quarter" idx="11"/>
          </p:nvPr>
        </p:nvSpPr>
        <p:spPr/>
        <p:txBody>
          <a:bodyPr/>
          <a:lstStyle>
            <a:lvl1pPr>
              <a:defRPr>
                <a:cs typeface="Arial" pitchFamily="34" charset="0"/>
              </a:defRPr>
            </a:lvl1pPr>
          </a:lstStyle>
          <a:p>
            <a:pPr>
              <a:defRPr/>
            </a:pPr>
            <a:endParaRPr lang="pl-PL"/>
          </a:p>
        </p:txBody>
      </p:sp>
      <p:sp>
        <p:nvSpPr>
          <p:cNvPr id="7" name="Rectangle 12"/>
          <p:cNvSpPr>
            <a:spLocks noGrp="1" noChangeArrowheads="1"/>
          </p:cNvSpPr>
          <p:nvPr>
            <p:ph type="sldNum" sz="quarter" idx="12"/>
          </p:nvPr>
        </p:nvSpPr>
        <p:spPr/>
        <p:txBody>
          <a:bodyPr/>
          <a:lstStyle>
            <a:lvl1pPr>
              <a:defRPr>
                <a:cs typeface="Arial" pitchFamily="34" charset="0"/>
              </a:defRPr>
            </a:lvl1pPr>
          </a:lstStyle>
          <a:p>
            <a:pPr>
              <a:defRPr/>
            </a:pPr>
            <a:fld id="{287CBF28-1BA3-459C-BCDF-B34E1789DE46}" type="slidenum">
              <a:rPr lang="pl-PL"/>
              <a:pPr>
                <a:defRPr/>
              </a:pPr>
              <a:t>‹#›</a:t>
            </a:fld>
            <a:endParaRPr lang="pl-PL"/>
          </a:p>
        </p:txBody>
      </p:sp>
    </p:spTree>
    <p:extLst>
      <p:ext uri="{BB962C8B-B14F-4D97-AF65-F5344CB8AC3E}">
        <p14:creationId xmlns:p14="http://schemas.microsoft.com/office/powerpoint/2010/main" val="1274918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10"/>
          <p:cNvSpPr>
            <a:spLocks noGrp="1" noChangeArrowheads="1"/>
          </p:cNvSpPr>
          <p:nvPr>
            <p:ph type="dt" sz="half" idx="10"/>
          </p:nvPr>
        </p:nvSpPr>
        <p:spPr/>
        <p:txBody>
          <a:bodyPr/>
          <a:lstStyle>
            <a:lvl1pPr>
              <a:defRPr>
                <a:cs typeface="Arial" pitchFamily="34" charset="0"/>
              </a:defRPr>
            </a:lvl1pPr>
          </a:lstStyle>
          <a:p>
            <a:pPr>
              <a:defRPr/>
            </a:pPr>
            <a:fld id="{EBAEC0F4-5046-4402-9E37-3674BDE1A88D}" type="datetime1">
              <a:rPr lang="en-US"/>
              <a:pPr>
                <a:defRPr/>
              </a:pPr>
              <a:t>8/4/2011</a:t>
            </a:fld>
            <a:endParaRPr lang="pl-PL"/>
          </a:p>
        </p:txBody>
      </p:sp>
      <p:sp>
        <p:nvSpPr>
          <p:cNvPr id="5" name="Rectangle 11"/>
          <p:cNvSpPr>
            <a:spLocks noGrp="1" noChangeArrowheads="1"/>
          </p:cNvSpPr>
          <p:nvPr>
            <p:ph type="ftr" sz="quarter" idx="11"/>
          </p:nvPr>
        </p:nvSpPr>
        <p:spPr/>
        <p:txBody>
          <a:bodyPr/>
          <a:lstStyle>
            <a:lvl1pPr>
              <a:defRPr>
                <a:cs typeface="Arial" pitchFamily="34" charset="0"/>
              </a:defRPr>
            </a:lvl1pPr>
          </a:lstStyle>
          <a:p>
            <a:pPr>
              <a:defRPr/>
            </a:pPr>
            <a:endParaRPr lang="pl-PL"/>
          </a:p>
        </p:txBody>
      </p:sp>
      <p:sp>
        <p:nvSpPr>
          <p:cNvPr id="6" name="Rectangle 12"/>
          <p:cNvSpPr>
            <a:spLocks noGrp="1" noChangeArrowheads="1"/>
          </p:cNvSpPr>
          <p:nvPr>
            <p:ph type="sldNum" sz="quarter" idx="12"/>
          </p:nvPr>
        </p:nvSpPr>
        <p:spPr/>
        <p:txBody>
          <a:bodyPr/>
          <a:lstStyle>
            <a:lvl1pPr>
              <a:defRPr>
                <a:cs typeface="Arial" pitchFamily="34" charset="0"/>
              </a:defRPr>
            </a:lvl1pPr>
          </a:lstStyle>
          <a:p>
            <a:pPr>
              <a:defRPr/>
            </a:pPr>
            <a:fld id="{085474EC-1EF7-4C2C-8117-B5A90453619A}" type="slidenum">
              <a:rPr lang="pl-PL"/>
              <a:pPr>
                <a:defRPr/>
              </a:pPr>
              <a:t>‹#›</a:t>
            </a:fld>
            <a:endParaRPr lang="pl-PL"/>
          </a:p>
        </p:txBody>
      </p:sp>
    </p:spTree>
    <p:extLst>
      <p:ext uri="{BB962C8B-B14F-4D97-AF65-F5344CB8AC3E}">
        <p14:creationId xmlns:p14="http://schemas.microsoft.com/office/powerpoint/2010/main" val="3759199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smtClean="0"/>
              <a:t>Kliknij, aby edytować styl wzorca podtytułu</a:t>
            </a:r>
            <a:endParaRPr lang="pl-PL" dirty="0"/>
          </a:p>
        </p:txBody>
      </p:sp>
      <p:sp>
        <p:nvSpPr>
          <p:cNvPr id="4" name="Symbol zastępczy daty 3"/>
          <p:cNvSpPr>
            <a:spLocks noGrp="1"/>
          </p:cNvSpPr>
          <p:nvPr>
            <p:ph type="dt" sz="half" idx="10"/>
          </p:nvPr>
        </p:nvSpPr>
        <p:spPr>
          <a:xfrm>
            <a:off x="457200" y="6356350"/>
            <a:ext cx="2133600" cy="365125"/>
          </a:xfrm>
          <a:prstGeom prst="rect">
            <a:avLst/>
          </a:prstGeom>
        </p:spPr>
        <p:txBody>
          <a:bodyPr/>
          <a:lstStyle>
            <a:lvl1pPr algn="just">
              <a:buClr>
                <a:srgbClr val="775F55"/>
              </a:buClr>
              <a:buSzPct val="115000"/>
              <a:defRPr>
                <a:solidFill>
                  <a:prstClr val="black"/>
                </a:solidFill>
                <a:latin typeface="    Times New Roman CE" charset="0"/>
                <a:cs typeface="+mn-cs"/>
              </a:defRPr>
            </a:lvl1pPr>
          </a:lstStyle>
          <a:p>
            <a:pPr>
              <a:defRPr/>
            </a:pPr>
            <a:fld id="{1F339111-688F-4B09-A497-AC4F20F8F805}" type="datetimeFigureOut">
              <a:rPr lang="pl-PL"/>
              <a:pPr>
                <a:defRPr/>
              </a:pPr>
              <a:t>2011-08-04</a:t>
            </a:fld>
            <a:endParaRPr lang="pl-PL"/>
          </a:p>
        </p:txBody>
      </p:sp>
      <p:sp>
        <p:nvSpPr>
          <p:cNvPr id="5" name="Symbol zastępczy stopki 4"/>
          <p:cNvSpPr>
            <a:spLocks noGrp="1"/>
          </p:cNvSpPr>
          <p:nvPr>
            <p:ph type="ftr" sz="quarter" idx="11"/>
          </p:nvPr>
        </p:nvSpPr>
        <p:spPr>
          <a:xfrm>
            <a:off x="3124200" y="6356350"/>
            <a:ext cx="2895600" cy="365125"/>
          </a:xfrm>
          <a:prstGeom prst="rect">
            <a:avLst/>
          </a:prstGeom>
        </p:spPr>
        <p:txBody>
          <a:bodyPr/>
          <a:lstStyle>
            <a:lvl1pPr algn="just">
              <a:buClr>
                <a:srgbClr val="775F55"/>
              </a:buClr>
              <a:buSzPct val="115000"/>
              <a:defRPr>
                <a:solidFill>
                  <a:prstClr val="black"/>
                </a:solidFill>
                <a:latin typeface="    Times New Roman CE" charset="0"/>
                <a:cs typeface="+mn-cs"/>
              </a:defRPr>
            </a:lvl1pPr>
          </a:lstStyle>
          <a:p>
            <a:pPr>
              <a:defRPr/>
            </a:pPr>
            <a:endParaRPr lang="pl-PL"/>
          </a:p>
        </p:txBody>
      </p:sp>
      <p:sp>
        <p:nvSpPr>
          <p:cNvPr id="6" name="Symbol zastępczy numeru slajdu 5"/>
          <p:cNvSpPr>
            <a:spLocks noGrp="1"/>
          </p:cNvSpPr>
          <p:nvPr>
            <p:ph type="sldNum" sz="quarter" idx="12"/>
          </p:nvPr>
        </p:nvSpPr>
        <p:spPr>
          <a:xfrm>
            <a:off x="6553200" y="6356350"/>
            <a:ext cx="2133600" cy="365125"/>
          </a:xfrm>
          <a:prstGeom prst="rect">
            <a:avLst/>
          </a:prstGeom>
        </p:spPr>
        <p:txBody>
          <a:bodyPr/>
          <a:lstStyle>
            <a:lvl1pPr algn="just">
              <a:buClr>
                <a:srgbClr val="775F55"/>
              </a:buClr>
              <a:buSzPct val="115000"/>
              <a:defRPr>
                <a:solidFill>
                  <a:prstClr val="black"/>
                </a:solidFill>
                <a:latin typeface="    Times New Roman CE" charset="0"/>
                <a:cs typeface="+mn-cs"/>
              </a:defRPr>
            </a:lvl1pPr>
          </a:lstStyle>
          <a:p>
            <a:pPr>
              <a:defRPr/>
            </a:pPr>
            <a:fld id="{D46C335D-FE9A-4559-92B1-D031C70CC448}" type="slidenum">
              <a:rPr lang="pl-PL"/>
              <a:pPr>
                <a:defRPr/>
              </a:pPr>
              <a:t>‹#›</a:t>
            </a:fld>
            <a:endParaRPr lang="pl-PL"/>
          </a:p>
        </p:txBody>
      </p:sp>
    </p:spTree>
    <p:extLst>
      <p:ext uri="{BB962C8B-B14F-4D97-AF65-F5344CB8AC3E}">
        <p14:creationId xmlns:p14="http://schemas.microsoft.com/office/powerpoint/2010/main" val="95162054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24625" y="350838"/>
            <a:ext cx="1946275" cy="542925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85800" y="350838"/>
            <a:ext cx="5686425" cy="542925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10"/>
          <p:cNvSpPr>
            <a:spLocks noGrp="1" noChangeArrowheads="1"/>
          </p:cNvSpPr>
          <p:nvPr>
            <p:ph type="dt" sz="half" idx="10"/>
          </p:nvPr>
        </p:nvSpPr>
        <p:spPr/>
        <p:txBody>
          <a:bodyPr/>
          <a:lstStyle>
            <a:lvl1pPr>
              <a:defRPr>
                <a:cs typeface="Arial" pitchFamily="34" charset="0"/>
              </a:defRPr>
            </a:lvl1pPr>
          </a:lstStyle>
          <a:p>
            <a:pPr>
              <a:defRPr/>
            </a:pPr>
            <a:fld id="{77010A5D-DA37-410F-82E6-CB250666CA5F}" type="datetime1">
              <a:rPr lang="en-US"/>
              <a:pPr>
                <a:defRPr/>
              </a:pPr>
              <a:t>8/4/2011</a:t>
            </a:fld>
            <a:endParaRPr lang="pl-PL"/>
          </a:p>
        </p:txBody>
      </p:sp>
      <p:sp>
        <p:nvSpPr>
          <p:cNvPr id="5" name="Rectangle 11"/>
          <p:cNvSpPr>
            <a:spLocks noGrp="1" noChangeArrowheads="1"/>
          </p:cNvSpPr>
          <p:nvPr>
            <p:ph type="ftr" sz="quarter" idx="11"/>
          </p:nvPr>
        </p:nvSpPr>
        <p:spPr/>
        <p:txBody>
          <a:bodyPr/>
          <a:lstStyle>
            <a:lvl1pPr>
              <a:defRPr>
                <a:cs typeface="Arial" pitchFamily="34" charset="0"/>
              </a:defRPr>
            </a:lvl1pPr>
          </a:lstStyle>
          <a:p>
            <a:pPr>
              <a:defRPr/>
            </a:pPr>
            <a:endParaRPr lang="pl-PL"/>
          </a:p>
        </p:txBody>
      </p:sp>
      <p:sp>
        <p:nvSpPr>
          <p:cNvPr id="6" name="Rectangle 12"/>
          <p:cNvSpPr>
            <a:spLocks noGrp="1" noChangeArrowheads="1"/>
          </p:cNvSpPr>
          <p:nvPr>
            <p:ph type="sldNum" sz="quarter" idx="12"/>
          </p:nvPr>
        </p:nvSpPr>
        <p:spPr/>
        <p:txBody>
          <a:bodyPr/>
          <a:lstStyle>
            <a:lvl1pPr>
              <a:defRPr>
                <a:cs typeface="Arial" pitchFamily="34" charset="0"/>
              </a:defRPr>
            </a:lvl1pPr>
          </a:lstStyle>
          <a:p>
            <a:pPr>
              <a:defRPr/>
            </a:pPr>
            <a:fld id="{9143950F-BD2B-4A1F-BFAD-0A78ED0C2BD4}" type="slidenum">
              <a:rPr lang="pl-PL"/>
              <a:pPr>
                <a:defRPr/>
              </a:pPr>
              <a:t>‹#›</a:t>
            </a:fld>
            <a:endParaRPr lang="pl-PL"/>
          </a:p>
        </p:txBody>
      </p:sp>
    </p:spTree>
    <p:extLst>
      <p:ext uri="{BB962C8B-B14F-4D97-AF65-F5344CB8AC3E}">
        <p14:creationId xmlns:p14="http://schemas.microsoft.com/office/powerpoint/2010/main" val="186760317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4" name="Group 5122"/>
          <p:cNvGrpSpPr>
            <a:grpSpLocks/>
          </p:cNvGrpSpPr>
          <p:nvPr/>
        </p:nvGrpSpPr>
        <p:grpSpPr bwMode="auto">
          <a:xfrm>
            <a:off x="-38100" y="-12700"/>
            <a:ext cx="9239250" cy="6940550"/>
            <a:chOff x="-12" y="-10"/>
            <a:chExt cx="5820" cy="4372"/>
          </a:xfrm>
        </p:grpSpPr>
        <p:sp>
          <p:nvSpPr>
            <p:cNvPr id="5" name="Rectangle 5123"/>
            <p:cNvSpPr>
              <a:spLocks noChangeArrowheads="1"/>
            </p:cNvSpPr>
            <p:nvPr userDrawn="1"/>
          </p:nvSpPr>
          <p:spPr bwMode="ltGray">
            <a:xfrm>
              <a:off x="5520" y="-8"/>
              <a:ext cx="287" cy="4364"/>
            </a:xfrm>
            <a:prstGeom prst="rect">
              <a:avLst/>
            </a:prstGeom>
            <a:gradFill rotWithShape="0">
              <a:gsLst>
                <a:gs pos="0">
                  <a:schemeClr val="bg2"/>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a:buClr>
                  <a:srgbClr val="FFCC66"/>
                </a:buClr>
                <a:buSzPct val="115000"/>
              </a:pPr>
              <a:endParaRPr lang="pl-PL">
                <a:solidFill>
                  <a:srgbClr val="EAEAEA"/>
                </a:solidFill>
              </a:endParaRPr>
            </a:p>
          </p:txBody>
        </p:sp>
        <p:sp>
          <p:nvSpPr>
            <p:cNvPr id="6" name="Rectangle 5124"/>
            <p:cNvSpPr>
              <a:spLocks noChangeArrowheads="1"/>
            </p:cNvSpPr>
            <p:nvPr userDrawn="1"/>
          </p:nvSpPr>
          <p:spPr bwMode="ltGray">
            <a:xfrm>
              <a:off x="-8" y="-8"/>
              <a:ext cx="288" cy="4368"/>
            </a:xfrm>
            <a:prstGeom prst="rect">
              <a:avLst/>
            </a:prstGeom>
            <a:gradFill rotWithShape="0">
              <a:gsLst>
                <a:gs pos="0">
                  <a:srgbClr val="006600"/>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a:buClr>
                  <a:srgbClr val="FFCC66"/>
                </a:buClr>
                <a:buSzPct val="115000"/>
              </a:pPr>
              <a:endParaRPr lang="pl-PL">
                <a:solidFill>
                  <a:srgbClr val="EAEAEA"/>
                </a:solidFill>
              </a:endParaRPr>
            </a:p>
          </p:txBody>
        </p:sp>
        <p:sp>
          <p:nvSpPr>
            <p:cNvPr id="7" name="AutoShape 5125"/>
            <p:cNvSpPr>
              <a:spLocks noChangeArrowheads="1"/>
            </p:cNvSpPr>
            <p:nvPr userDrawn="1"/>
          </p:nvSpPr>
          <p:spPr bwMode="ltGray">
            <a:xfrm rot="10800000" flipH="1" flipV="1">
              <a:off x="2" y="-10"/>
              <a:ext cx="5798" cy="288"/>
            </a:xfrm>
            <a:custGeom>
              <a:avLst/>
              <a:gdLst>
                <a:gd name="T0" fmla="*/ 407 w 21600"/>
                <a:gd name="T1" fmla="*/ 0 h 21600"/>
                <a:gd name="T2" fmla="*/ 209 w 21600"/>
                <a:gd name="T3" fmla="*/ 0 h 21600"/>
                <a:gd name="T4" fmla="*/ 10 w 21600"/>
                <a:gd name="T5" fmla="*/ 0 h 21600"/>
                <a:gd name="T6" fmla="*/ 209 w 21600"/>
                <a:gd name="T7" fmla="*/ 0 h 21600"/>
                <a:gd name="T8" fmla="*/ 0 60000 65536"/>
                <a:gd name="T9" fmla="*/ 0 60000 65536"/>
                <a:gd name="T10" fmla="*/ 0 60000 65536"/>
                <a:gd name="T11" fmla="*/ 0 60000 65536"/>
                <a:gd name="T12" fmla="*/ 2343 w 21600"/>
                <a:gd name="T13" fmla="*/ 2325 h 21600"/>
                <a:gd name="T14" fmla="*/ 19257 w 21600"/>
                <a:gd name="T15" fmla="*/ 19275 h 21600"/>
              </a:gdLst>
              <a:ahLst/>
              <a:cxnLst>
                <a:cxn ang="T8">
                  <a:pos x="T0" y="T1"/>
                </a:cxn>
                <a:cxn ang="T9">
                  <a:pos x="T2" y="T3"/>
                </a:cxn>
                <a:cxn ang="T10">
                  <a:pos x="T4" y="T5"/>
                </a:cxn>
                <a:cxn ang="T11">
                  <a:pos x="T6" y="T7"/>
                </a:cxn>
              </a:cxnLst>
              <a:rect l="T12" t="T13" r="T14" b="T15"/>
              <a:pathLst>
                <a:path w="21600" h="21600">
                  <a:moveTo>
                    <a:pt x="0" y="0"/>
                  </a:moveTo>
                  <a:lnTo>
                    <a:pt x="1089" y="21600"/>
                  </a:lnTo>
                  <a:lnTo>
                    <a:pt x="20511" y="21600"/>
                  </a:lnTo>
                  <a:lnTo>
                    <a:pt x="21600" y="0"/>
                  </a:lnTo>
                  <a:lnTo>
                    <a:pt x="0" y="0"/>
                  </a:lnTo>
                  <a:close/>
                </a:path>
              </a:pathLst>
            </a:custGeom>
            <a:gradFill rotWithShape="0">
              <a:gsLst>
                <a:gs pos="0">
                  <a:srgbClr val="006600"/>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AutoShape 5126"/>
            <p:cNvSpPr>
              <a:spLocks noChangeArrowheads="1"/>
            </p:cNvSpPr>
            <p:nvPr userDrawn="1"/>
          </p:nvSpPr>
          <p:spPr bwMode="ltGray">
            <a:xfrm flipV="1">
              <a:off x="-12" y="4072"/>
              <a:ext cx="5820" cy="290"/>
            </a:xfrm>
            <a:custGeom>
              <a:avLst/>
              <a:gdLst>
                <a:gd name="T0" fmla="*/ 412 w 21600"/>
                <a:gd name="T1" fmla="*/ 0 h 21600"/>
                <a:gd name="T2" fmla="*/ 211 w 21600"/>
                <a:gd name="T3" fmla="*/ 0 h 21600"/>
                <a:gd name="T4" fmla="*/ 11 w 21600"/>
                <a:gd name="T5" fmla="*/ 0 h 21600"/>
                <a:gd name="T6" fmla="*/ 211 w 21600"/>
                <a:gd name="T7" fmla="*/ 0 h 21600"/>
                <a:gd name="T8" fmla="*/ 0 60000 65536"/>
                <a:gd name="T9" fmla="*/ 0 60000 65536"/>
                <a:gd name="T10" fmla="*/ 0 60000 65536"/>
                <a:gd name="T11" fmla="*/ 0 60000 65536"/>
                <a:gd name="T12" fmla="*/ 2349 w 21600"/>
                <a:gd name="T13" fmla="*/ 2383 h 21600"/>
                <a:gd name="T14" fmla="*/ 19251 w 21600"/>
                <a:gd name="T15" fmla="*/ 19217 h 21600"/>
              </a:gdLst>
              <a:ahLst/>
              <a:cxnLst>
                <a:cxn ang="T8">
                  <a:pos x="T0" y="T1"/>
                </a:cxn>
                <a:cxn ang="T9">
                  <a:pos x="T2" y="T3"/>
                </a:cxn>
                <a:cxn ang="T10">
                  <a:pos x="T4" y="T5"/>
                </a:cxn>
                <a:cxn ang="T11">
                  <a:pos x="T6" y="T7"/>
                </a:cxn>
              </a:cxnLst>
              <a:rect l="T12" t="T13" r="T14" b="T15"/>
              <a:pathLst>
                <a:path w="21600" h="21600">
                  <a:moveTo>
                    <a:pt x="0" y="0"/>
                  </a:moveTo>
                  <a:lnTo>
                    <a:pt x="1100" y="21600"/>
                  </a:lnTo>
                  <a:lnTo>
                    <a:pt x="20500" y="21600"/>
                  </a:lnTo>
                  <a:lnTo>
                    <a:pt x="21600" y="0"/>
                  </a:lnTo>
                  <a:lnTo>
                    <a:pt x="0" y="0"/>
                  </a:lnTo>
                  <a:close/>
                </a:path>
              </a:pathLst>
            </a:custGeom>
            <a:gradFill rotWithShape="0">
              <a:gsLst>
                <a:gs pos="0">
                  <a:schemeClr val="bg2"/>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5127" descr="Green marble"/>
            <p:cNvSpPr>
              <a:spLocks noChangeArrowheads="1"/>
            </p:cNvSpPr>
            <p:nvPr userDrawn="1"/>
          </p:nvSpPr>
          <p:spPr bwMode="ltGray">
            <a:xfrm>
              <a:off x="184" y="176"/>
              <a:ext cx="5432" cy="3988"/>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lgn="just">
                <a:buClr>
                  <a:srgbClr val="FFCC66"/>
                </a:buClr>
                <a:buSzPct val="115000"/>
              </a:pPr>
              <a:endParaRPr lang="pl-PL">
                <a:solidFill>
                  <a:srgbClr val="EAEAEA"/>
                </a:solidFill>
              </a:endParaRPr>
            </a:p>
          </p:txBody>
        </p:sp>
      </p:grpSp>
      <p:grpSp>
        <p:nvGrpSpPr>
          <p:cNvPr id="10" name="Group 5133"/>
          <p:cNvGrpSpPr>
            <a:grpSpLocks/>
          </p:cNvGrpSpPr>
          <p:nvPr/>
        </p:nvGrpSpPr>
        <p:grpSpPr bwMode="auto">
          <a:xfrm>
            <a:off x="609600" y="3324225"/>
            <a:ext cx="8001000" cy="374650"/>
            <a:chOff x="384" y="2094"/>
            <a:chExt cx="5040" cy="236"/>
          </a:xfrm>
        </p:grpSpPr>
        <p:sp>
          <p:nvSpPr>
            <p:cNvPr id="11" name="Rectangle 5134"/>
            <p:cNvSpPr>
              <a:spLocks noChangeArrowheads="1"/>
            </p:cNvSpPr>
            <p:nvPr/>
          </p:nvSpPr>
          <p:spPr bwMode="auto">
            <a:xfrm>
              <a:off x="384" y="2186"/>
              <a:ext cx="5040" cy="14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a:buClr>
                  <a:srgbClr val="FFCC66"/>
                </a:buClr>
                <a:buSzPct val="115000"/>
              </a:pPr>
              <a:endParaRPr lang="pl-PL">
                <a:solidFill>
                  <a:srgbClr val="EAEAEA"/>
                </a:solidFill>
              </a:endParaRPr>
            </a:p>
          </p:txBody>
        </p:sp>
        <p:sp>
          <p:nvSpPr>
            <p:cNvPr id="12" name="Rectangle 5135"/>
            <p:cNvSpPr>
              <a:spLocks noChangeArrowheads="1"/>
            </p:cNvSpPr>
            <p:nvPr/>
          </p:nvSpPr>
          <p:spPr bwMode="auto">
            <a:xfrm>
              <a:off x="388" y="2094"/>
              <a:ext cx="4941" cy="175"/>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12700">
              <a:solidFill>
                <a:schemeClr val="folHlink"/>
              </a:solidFill>
              <a:miter lim="800000"/>
              <a:headEnd/>
              <a:tailEnd/>
            </a:ln>
          </p:spPr>
          <p:txBody>
            <a:bodyPr wrap="none" anchor="ctr"/>
            <a:lstStyle/>
            <a:p>
              <a:pPr algn="just">
                <a:buClr>
                  <a:srgbClr val="FFCC66"/>
                </a:buClr>
                <a:buSzPct val="115000"/>
              </a:pPr>
              <a:endParaRPr lang="pl-PL">
                <a:solidFill>
                  <a:srgbClr val="EAEAEA"/>
                </a:solidFill>
              </a:endParaRPr>
            </a:p>
          </p:txBody>
        </p:sp>
        <p:sp>
          <p:nvSpPr>
            <p:cNvPr id="13" name="Line 5136"/>
            <p:cNvSpPr>
              <a:spLocks noChangeShapeType="1"/>
            </p:cNvSpPr>
            <p:nvPr/>
          </p:nvSpPr>
          <p:spPr bwMode="auto">
            <a:xfrm>
              <a:off x="392" y="2138"/>
              <a:ext cx="4939"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 name="Line 5137"/>
            <p:cNvSpPr>
              <a:spLocks noChangeShapeType="1"/>
            </p:cNvSpPr>
            <p:nvPr/>
          </p:nvSpPr>
          <p:spPr bwMode="auto">
            <a:xfrm>
              <a:off x="392" y="2186"/>
              <a:ext cx="4939"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 name="Line 5138"/>
            <p:cNvSpPr>
              <a:spLocks noChangeShapeType="1"/>
            </p:cNvSpPr>
            <p:nvPr/>
          </p:nvSpPr>
          <p:spPr bwMode="auto">
            <a:xfrm>
              <a:off x="392" y="2234"/>
              <a:ext cx="4939"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 name="Line 5139"/>
            <p:cNvSpPr>
              <a:spLocks noChangeShapeType="1"/>
            </p:cNvSpPr>
            <p:nvPr/>
          </p:nvSpPr>
          <p:spPr bwMode="auto">
            <a:xfrm>
              <a:off x="392" y="2129"/>
              <a:ext cx="493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 name="Line 5140"/>
            <p:cNvSpPr>
              <a:spLocks noChangeShapeType="1"/>
            </p:cNvSpPr>
            <p:nvPr/>
          </p:nvSpPr>
          <p:spPr bwMode="auto">
            <a:xfrm>
              <a:off x="392" y="2177"/>
              <a:ext cx="493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 name="Line 5141"/>
            <p:cNvSpPr>
              <a:spLocks noChangeShapeType="1"/>
            </p:cNvSpPr>
            <p:nvPr/>
          </p:nvSpPr>
          <p:spPr bwMode="auto">
            <a:xfrm>
              <a:off x="392" y="2225"/>
              <a:ext cx="493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391176" name="Rectangle 5128"/>
          <p:cNvSpPr>
            <a:spLocks noGrp="1" noChangeArrowheads="1"/>
          </p:cNvSpPr>
          <p:nvPr>
            <p:ph type="ctrTitle"/>
          </p:nvPr>
        </p:nvSpPr>
        <p:spPr>
          <a:xfrm>
            <a:off x="685800" y="1828800"/>
            <a:ext cx="7772400" cy="1143000"/>
          </a:xfrm>
        </p:spPr>
        <p:txBody>
          <a:bodyPr/>
          <a:lstStyle>
            <a:lvl1pPr>
              <a:defRPr/>
            </a:lvl1pPr>
          </a:lstStyle>
          <a:p>
            <a:r>
              <a:rPr lang="pl-PL"/>
              <a:t>Kliknij, aby edytować styl wzorca tytułu</a:t>
            </a:r>
          </a:p>
        </p:txBody>
      </p:sp>
      <p:sp>
        <p:nvSpPr>
          <p:cNvPr id="391177" name="Rectangle 5129"/>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pl-PL"/>
              <a:t>Kliknij, aby edytować styl wzorca podtytułu</a:t>
            </a:r>
          </a:p>
        </p:txBody>
      </p:sp>
      <p:sp>
        <p:nvSpPr>
          <p:cNvPr id="19" name="Rectangle 5130"/>
          <p:cNvSpPr>
            <a:spLocks noGrp="1" noChangeArrowheads="1"/>
          </p:cNvSpPr>
          <p:nvPr>
            <p:ph type="dt" sz="half" idx="10"/>
          </p:nvPr>
        </p:nvSpPr>
        <p:spPr>
          <a:xfrm>
            <a:off x="698500" y="6154738"/>
            <a:ext cx="1905000" cy="457200"/>
          </a:xfrm>
        </p:spPr>
        <p:txBody>
          <a:bodyPr/>
          <a:lstStyle>
            <a:lvl1pPr>
              <a:defRPr>
                <a:cs typeface="Arial" pitchFamily="34" charset="0"/>
              </a:defRPr>
            </a:lvl1pPr>
          </a:lstStyle>
          <a:p>
            <a:pPr>
              <a:defRPr/>
            </a:pPr>
            <a:fld id="{8B6420E6-7488-4236-8554-FED9AE43FBB0}" type="datetime1">
              <a:rPr lang="en-US"/>
              <a:pPr>
                <a:defRPr/>
              </a:pPr>
              <a:t>8/4/2011</a:t>
            </a:fld>
            <a:endParaRPr lang="pl-PL"/>
          </a:p>
        </p:txBody>
      </p:sp>
      <p:sp>
        <p:nvSpPr>
          <p:cNvPr id="20" name="Rectangle 5131"/>
          <p:cNvSpPr>
            <a:spLocks noGrp="1" noChangeArrowheads="1"/>
          </p:cNvSpPr>
          <p:nvPr>
            <p:ph type="ftr" sz="quarter" idx="11"/>
          </p:nvPr>
        </p:nvSpPr>
        <p:spPr>
          <a:xfrm>
            <a:off x="3136900" y="6154738"/>
            <a:ext cx="2895600" cy="457200"/>
          </a:xfrm>
        </p:spPr>
        <p:txBody>
          <a:bodyPr/>
          <a:lstStyle>
            <a:lvl1pPr>
              <a:defRPr>
                <a:cs typeface="Arial" pitchFamily="34" charset="0"/>
              </a:defRPr>
            </a:lvl1pPr>
          </a:lstStyle>
          <a:p>
            <a:pPr>
              <a:defRPr/>
            </a:pPr>
            <a:endParaRPr lang="pl-PL"/>
          </a:p>
        </p:txBody>
      </p:sp>
      <p:sp>
        <p:nvSpPr>
          <p:cNvPr id="21" name="Rectangle 5132"/>
          <p:cNvSpPr>
            <a:spLocks noGrp="1" noChangeArrowheads="1"/>
          </p:cNvSpPr>
          <p:nvPr>
            <p:ph type="sldNum" sz="quarter" idx="12"/>
          </p:nvPr>
        </p:nvSpPr>
        <p:spPr>
          <a:xfrm>
            <a:off x="6565900" y="6154738"/>
            <a:ext cx="1905000" cy="457200"/>
          </a:xfrm>
        </p:spPr>
        <p:txBody>
          <a:bodyPr/>
          <a:lstStyle>
            <a:lvl1pPr>
              <a:defRPr>
                <a:cs typeface="Arial" pitchFamily="34" charset="0"/>
              </a:defRPr>
            </a:lvl1pPr>
          </a:lstStyle>
          <a:p>
            <a:pPr>
              <a:defRPr/>
            </a:pPr>
            <a:fld id="{68ED2545-AC7F-4CBD-8282-C6CBB8B74F52}" type="slidenum">
              <a:rPr lang="pl-PL"/>
              <a:pPr>
                <a:defRPr/>
              </a:pPr>
              <a:t>‹#›</a:t>
            </a:fld>
            <a:endParaRPr lang="pl-PL"/>
          </a:p>
        </p:txBody>
      </p:sp>
    </p:spTree>
    <p:extLst>
      <p:ext uri="{BB962C8B-B14F-4D97-AF65-F5344CB8AC3E}">
        <p14:creationId xmlns:p14="http://schemas.microsoft.com/office/powerpoint/2010/main" val="346038436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Rectangle 10"/>
          <p:cNvSpPr>
            <a:spLocks noGrp="1" noChangeArrowheads="1"/>
          </p:cNvSpPr>
          <p:nvPr>
            <p:ph type="dt" sz="half" idx="10"/>
          </p:nvPr>
        </p:nvSpPr>
        <p:spPr/>
        <p:txBody>
          <a:bodyPr/>
          <a:lstStyle>
            <a:lvl1pPr>
              <a:defRPr>
                <a:cs typeface="Arial" pitchFamily="34" charset="0"/>
              </a:defRPr>
            </a:lvl1pPr>
          </a:lstStyle>
          <a:p>
            <a:pPr>
              <a:defRPr/>
            </a:pPr>
            <a:fld id="{D699F0AF-2B40-4D37-ACE8-06B304E2F409}" type="datetime1">
              <a:rPr lang="en-US"/>
              <a:pPr>
                <a:defRPr/>
              </a:pPr>
              <a:t>8/4/2011</a:t>
            </a:fld>
            <a:endParaRPr lang="pl-PL"/>
          </a:p>
        </p:txBody>
      </p:sp>
      <p:sp>
        <p:nvSpPr>
          <p:cNvPr id="5" name="Rectangle 11"/>
          <p:cNvSpPr>
            <a:spLocks noGrp="1" noChangeArrowheads="1"/>
          </p:cNvSpPr>
          <p:nvPr>
            <p:ph type="ftr" sz="quarter" idx="11"/>
          </p:nvPr>
        </p:nvSpPr>
        <p:spPr/>
        <p:txBody>
          <a:bodyPr/>
          <a:lstStyle>
            <a:lvl1pPr>
              <a:defRPr>
                <a:cs typeface="Arial" pitchFamily="34" charset="0"/>
              </a:defRPr>
            </a:lvl1pPr>
          </a:lstStyle>
          <a:p>
            <a:pPr>
              <a:defRPr/>
            </a:pPr>
            <a:endParaRPr lang="pl-PL"/>
          </a:p>
        </p:txBody>
      </p:sp>
      <p:sp>
        <p:nvSpPr>
          <p:cNvPr id="6" name="Rectangle 12"/>
          <p:cNvSpPr>
            <a:spLocks noGrp="1" noChangeArrowheads="1"/>
          </p:cNvSpPr>
          <p:nvPr>
            <p:ph type="sldNum" sz="quarter" idx="12"/>
          </p:nvPr>
        </p:nvSpPr>
        <p:spPr/>
        <p:txBody>
          <a:bodyPr/>
          <a:lstStyle>
            <a:lvl1pPr>
              <a:defRPr>
                <a:cs typeface="Arial" pitchFamily="34" charset="0"/>
              </a:defRPr>
            </a:lvl1pPr>
          </a:lstStyle>
          <a:p>
            <a:pPr>
              <a:defRPr/>
            </a:pPr>
            <a:fld id="{FE6C9BC9-995E-4D00-A1E0-01CF38B37DE7}" type="slidenum">
              <a:rPr lang="pl-PL"/>
              <a:pPr>
                <a:defRPr/>
              </a:pPr>
              <a:t>‹#›</a:t>
            </a:fld>
            <a:endParaRPr lang="pl-PL"/>
          </a:p>
        </p:txBody>
      </p:sp>
    </p:spTree>
    <p:extLst>
      <p:ext uri="{BB962C8B-B14F-4D97-AF65-F5344CB8AC3E}">
        <p14:creationId xmlns:p14="http://schemas.microsoft.com/office/powerpoint/2010/main" val="669046522"/>
      </p:ext>
    </p:extLst>
  </p:cSld>
  <p:clrMapOvr>
    <a:overrideClrMapping bg1="dk1" tx1="lt1" bg2="dk2" tx2="lt2" accent1="accent1" accent2="accent2" accent3="accent3" accent4="accent4" accent5="accent5" accent6="accent6" hlink="hlink" folHlink="folHlink"/>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10"/>
          <p:cNvSpPr>
            <a:spLocks noGrp="1" noChangeArrowheads="1"/>
          </p:cNvSpPr>
          <p:nvPr>
            <p:ph type="dt" sz="half" idx="10"/>
          </p:nvPr>
        </p:nvSpPr>
        <p:spPr/>
        <p:txBody>
          <a:bodyPr/>
          <a:lstStyle>
            <a:lvl1pPr>
              <a:defRPr>
                <a:cs typeface="Arial" pitchFamily="34" charset="0"/>
              </a:defRPr>
            </a:lvl1pPr>
          </a:lstStyle>
          <a:p>
            <a:pPr>
              <a:defRPr/>
            </a:pPr>
            <a:fld id="{131C0A5D-E116-48EA-98DA-1DCC7731D9D6}" type="datetime1">
              <a:rPr lang="en-US"/>
              <a:pPr>
                <a:defRPr/>
              </a:pPr>
              <a:t>8/4/2011</a:t>
            </a:fld>
            <a:endParaRPr lang="pl-PL"/>
          </a:p>
        </p:txBody>
      </p:sp>
      <p:sp>
        <p:nvSpPr>
          <p:cNvPr id="5" name="Rectangle 11"/>
          <p:cNvSpPr>
            <a:spLocks noGrp="1" noChangeArrowheads="1"/>
          </p:cNvSpPr>
          <p:nvPr>
            <p:ph type="ftr" sz="quarter" idx="11"/>
          </p:nvPr>
        </p:nvSpPr>
        <p:spPr/>
        <p:txBody>
          <a:bodyPr/>
          <a:lstStyle>
            <a:lvl1pPr>
              <a:defRPr>
                <a:cs typeface="Arial" pitchFamily="34" charset="0"/>
              </a:defRPr>
            </a:lvl1pPr>
          </a:lstStyle>
          <a:p>
            <a:pPr>
              <a:defRPr/>
            </a:pPr>
            <a:endParaRPr lang="pl-PL"/>
          </a:p>
        </p:txBody>
      </p:sp>
      <p:sp>
        <p:nvSpPr>
          <p:cNvPr id="6" name="Rectangle 12"/>
          <p:cNvSpPr>
            <a:spLocks noGrp="1" noChangeArrowheads="1"/>
          </p:cNvSpPr>
          <p:nvPr>
            <p:ph type="sldNum" sz="quarter" idx="12"/>
          </p:nvPr>
        </p:nvSpPr>
        <p:spPr/>
        <p:txBody>
          <a:bodyPr/>
          <a:lstStyle>
            <a:lvl1pPr>
              <a:defRPr>
                <a:cs typeface="Arial" pitchFamily="34" charset="0"/>
              </a:defRPr>
            </a:lvl1pPr>
          </a:lstStyle>
          <a:p>
            <a:pPr>
              <a:defRPr/>
            </a:pPr>
            <a:fld id="{ED69AE6C-101F-44D6-852B-1365ADF840E7}" type="slidenum">
              <a:rPr lang="pl-PL"/>
              <a:pPr>
                <a:defRPr/>
              </a:pPr>
              <a:t>‹#›</a:t>
            </a:fld>
            <a:endParaRPr lang="pl-PL"/>
          </a:p>
        </p:txBody>
      </p:sp>
    </p:spTree>
    <p:extLst>
      <p:ext uri="{BB962C8B-B14F-4D97-AF65-F5344CB8AC3E}">
        <p14:creationId xmlns:p14="http://schemas.microsoft.com/office/powerpoint/2010/main" val="75186921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98500" y="16652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60900" y="16652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10"/>
          <p:cNvSpPr>
            <a:spLocks noGrp="1" noChangeArrowheads="1"/>
          </p:cNvSpPr>
          <p:nvPr>
            <p:ph type="dt" sz="half" idx="10"/>
          </p:nvPr>
        </p:nvSpPr>
        <p:spPr/>
        <p:txBody>
          <a:bodyPr/>
          <a:lstStyle>
            <a:lvl1pPr>
              <a:defRPr>
                <a:cs typeface="Arial" pitchFamily="34" charset="0"/>
              </a:defRPr>
            </a:lvl1pPr>
          </a:lstStyle>
          <a:p>
            <a:pPr>
              <a:defRPr/>
            </a:pPr>
            <a:fld id="{861A8733-4EEB-4846-B806-006BCFA3486A}" type="datetime1">
              <a:rPr lang="en-US"/>
              <a:pPr>
                <a:defRPr/>
              </a:pPr>
              <a:t>8/4/2011</a:t>
            </a:fld>
            <a:endParaRPr lang="pl-PL"/>
          </a:p>
        </p:txBody>
      </p:sp>
      <p:sp>
        <p:nvSpPr>
          <p:cNvPr id="6" name="Rectangle 11"/>
          <p:cNvSpPr>
            <a:spLocks noGrp="1" noChangeArrowheads="1"/>
          </p:cNvSpPr>
          <p:nvPr>
            <p:ph type="ftr" sz="quarter" idx="11"/>
          </p:nvPr>
        </p:nvSpPr>
        <p:spPr/>
        <p:txBody>
          <a:bodyPr/>
          <a:lstStyle>
            <a:lvl1pPr>
              <a:defRPr>
                <a:cs typeface="Arial" pitchFamily="34" charset="0"/>
              </a:defRPr>
            </a:lvl1pPr>
          </a:lstStyle>
          <a:p>
            <a:pPr>
              <a:defRPr/>
            </a:pPr>
            <a:endParaRPr lang="pl-PL"/>
          </a:p>
        </p:txBody>
      </p:sp>
      <p:sp>
        <p:nvSpPr>
          <p:cNvPr id="7" name="Rectangle 12"/>
          <p:cNvSpPr>
            <a:spLocks noGrp="1" noChangeArrowheads="1"/>
          </p:cNvSpPr>
          <p:nvPr>
            <p:ph type="sldNum" sz="quarter" idx="12"/>
          </p:nvPr>
        </p:nvSpPr>
        <p:spPr/>
        <p:txBody>
          <a:bodyPr/>
          <a:lstStyle>
            <a:lvl1pPr>
              <a:defRPr>
                <a:cs typeface="Arial" pitchFamily="34" charset="0"/>
              </a:defRPr>
            </a:lvl1pPr>
          </a:lstStyle>
          <a:p>
            <a:pPr>
              <a:defRPr/>
            </a:pPr>
            <a:fld id="{529DA9D9-35AE-4440-9C1E-4C8F6772F45D}" type="slidenum">
              <a:rPr lang="pl-PL"/>
              <a:pPr>
                <a:defRPr/>
              </a:pPr>
              <a:t>‹#›</a:t>
            </a:fld>
            <a:endParaRPr lang="pl-PL"/>
          </a:p>
        </p:txBody>
      </p:sp>
    </p:spTree>
    <p:extLst>
      <p:ext uri="{BB962C8B-B14F-4D97-AF65-F5344CB8AC3E}">
        <p14:creationId xmlns:p14="http://schemas.microsoft.com/office/powerpoint/2010/main" val="271759603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10"/>
          <p:cNvSpPr>
            <a:spLocks noGrp="1" noChangeArrowheads="1"/>
          </p:cNvSpPr>
          <p:nvPr>
            <p:ph type="dt" sz="half" idx="10"/>
          </p:nvPr>
        </p:nvSpPr>
        <p:spPr/>
        <p:txBody>
          <a:bodyPr/>
          <a:lstStyle>
            <a:lvl1pPr>
              <a:defRPr>
                <a:cs typeface="Arial" pitchFamily="34" charset="0"/>
              </a:defRPr>
            </a:lvl1pPr>
          </a:lstStyle>
          <a:p>
            <a:pPr>
              <a:defRPr/>
            </a:pPr>
            <a:fld id="{815D6BCF-2807-480C-8850-83BF8A0AC007}" type="datetime1">
              <a:rPr lang="en-US"/>
              <a:pPr>
                <a:defRPr/>
              </a:pPr>
              <a:t>8/4/2011</a:t>
            </a:fld>
            <a:endParaRPr lang="pl-PL"/>
          </a:p>
        </p:txBody>
      </p:sp>
      <p:sp>
        <p:nvSpPr>
          <p:cNvPr id="8" name="Rectangle 11"/>
          <p:cNvSpPr>
            <a:spLocks noGrp="1" noChangeArrowheads="1"/>
          </p:cNvSpPr>
          <p:nvPr>
            <p:ph type="ftr" sz="quarter" idx="11"/>
          </p:nvPr>
        </p:nvSpPr>
        <p:spPr/>
        <p:txBody>
          <a:bodyPr/>
          <a:lstStyle>
            <a:lvl1pPr>
              <a:defRPr>
                <a:cs typeface="Arial" pitchFamily="34" charset="0"/>
              </a:defRPr>
            </a:lvl1pPr>
          </a:lstStyle>
          <a:p>
            <a:pPr>
              <a:defRPr/>
            </a:pPr>
            <a:endParaRPr lang="pl-PL"/>
          </a:p>
        </p:txBody>
      </p:sp>
      <p:sp>
        <p:nvSpPr>
          <p:cNvPr id="9" name="Rectangle 12"/>
          <p:cNvSpPr>
            <a:spLocks noGrp="1" noChangeArrowheads="1"/>
          </p:cNvSpPr>
          <p:nvPr>
            <p:ph type="sldNum" sz="quarter" idx="12"/>
          </p:nvPr>
        </p:nvSpPr>
        <p:spPr/>
        <p:txBody>
          <a:bodyPr/>
          <a:lstStyle>
            <a:lvl1pPr>
              <a:defRPr>
                <a:cs typeface="Arial" pitchFamily="34" charset="0"/>
              </a:defRPr>
            </a:lvl1pPr>
          </a:lstStyle>
          <a:p>
            <a:pPr>
              <a:defRPr/>
            </a:pPr>
            <a:fld id="{4925DDCF-5BCA-4A6D-8343-BAB14C9226EE}" type="slidenum">
              <a:rPr lang="pl-PL"/>
              <a:pPr>
                <a:defRPr/>
              </a:pPr>
              <a:t>‹#›</a:t>
            </a:fld>
            <a:endParaRPr lang="pl-PL"/>
          </a:p>
        </p:txBody>
      </p:sp>
    </p:spTree>
    <p:extLst>
      <p:ext uri="{BB962C8B-B14F-4D97-AF65-F5344CB8AC3E}">
        <p14:creationId xmlns:p14="http://schemas.microsoft.com/office/powerpoint/2010/main" val="196904323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10"/>
          <p:cNvSpPr>
            <a:spLocks noGrp="1" noChangeArrowheads="1"/>
          </p:cNvSpPr>
          <p:nvPr>
            <p:ph type="dt" sz="half" idx="10"/>
          </p:nvPr>
        </p:nvSpPr>
        <p:spPr/>
        <p:txBody>
          <a:bodyPr/>
          <a:lstStyle>
            <a:lvl1pPr>
              <a:defRPr>
                <a:cs typeface="Arial" pitchFamily="34" charset="0"/>
              </a:defRPr>
            </a:lvl1pPr>
          </a:lstStyle>
          <a:p>
            <a:pPr>
              <a:defRPr/>
            </a:pPr>
            <a:fld id="{70AB470B-AD7E-41BB-93AF-A83B56E9FF70}" type="datetime1">
              <a:rPr lang="en-US"/>
              <a:pPr>
                <a:defRPr/>
              </a:pPr>
              <a:t>8/4/2011</a:t>
            </a:fld>
            <a:endParaRPr lang="pl-PL"/>
          </a:p>
        </p:txBody>
      </p:sp>
      <p:sp>
        <p:nvSpPr>
          <p:cNvPr id="4" name="Rectangle 11"/>
          <p:cNvSpPr>
            <a:spLocks noGrp="1" noChangeArrowheads="1"/>
          </p:cNvSpPr>
          <p:nvPr>
            <p:ph type="ftr" sz="quarter" idx="11"/>
          </p:nvPr>
        </p:nvSpPr>
        <p:spPr/>
        <p:txBody>
          <a:bodyPr/>
          <a:lstStyle>
            <a:lvl1pPr>
              <a:defRPr>
                <a:cs typeface="Arial" pitchFamily="34" charset="0"/>
              </a:defRPr>
            </a:lvl1pPr>
          </a:lstStyle>
          <a:p>
            <a:pPr>
              <a:defRPr/>
            </a:pPr>
            <a:endParaRPr lang="pl-PL"/>
          </a:p>
        </p:txBody>
      </p:sp>
      <p:sp>
        <p:nvSpPr>
          <p:cNvPr id="5" name="Rectangle 12"/>
          <p:cNvSpPr>
            <a:spLocks noGrp="1" noChangeArrowheads="1"/>
          </p:cNvSpPr>
          <p:nvPr>
            <p:ph type="sldNum" sz="quarter" idx="12"/>
          </p:nvPr>
        </p:nvSpPr>
        <p:spPr/>
        <p:txBody>
          <a:bodyPr/>
          <a:lstStyle>
            <a:lvl1pPr>
              <a:defRPr>
                <a:cs typeface="Arial" pitchFamily="34" charset="0"/>
              </a:defRPr>
            </a:lvl1pPr>
          </a:lstStyle>
          <a:p>
            <a:pPr>
              <a:defRPr/>
            </a:pPr>
            <a:fld id="{9B94B137-42AD-4070-BD45-051D75BAA98C}" type="slidenum">
              <a:rPr lang="pl-PL"/>
              <a:pPr>
                <a:defRPr/>
              </a:pPr>
              <a:t>‹#›</a:t>
            </a:fld>
            <a:endParaRPr lang="pl-PL"/>
          </a:p>
        </p:txBody>
      </p:sp>
    </p:spTree>
    <p:extLst>
      <p:ext uri="{BB962C8B-B14F-4D97-AF65-F5344CB8AC3E}">
        <p14:creationId xmlns:p14="http://schemas.microsoft.com/office/powerpoint/2010/main" val="286072370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p:txBody>
          <a:bodyPr/>
          <a:lstStyle>
            <a:lvl1pPr>
              <a:defRPr>
                <a:cs typeface="Arial" pitchFamily="34" charset="0"/>
              </a:defRPr>
            </a:lvl1pPr>
          </a:lstStyle>
          <a:p>
            <a:pPr>
              <a:defRPr/>
            </a:pPr>
            <a:fld id="{64621085-3358-41D4-8894-CA9CB6C20748}" type="datetime1">
              <a:rPr lang="en-US"/>
              <a:pPr>
                <a:defRPr/>
              </a:pPr>
              <a:t>8/4/2011</a:t>
            </a:fld>
            <a:endParaRPr lang="pl-PL"/>
          </a:p>
        </p:txBody>
      </p:sp>
      <p:sp>
        <p:nvSpPr>
          <p:cNvPr id="3" name="Rectangle 11"/>
          <p:cNvSpPr>
            <a:spLocks noGrp="1" noChangeArrowheads="1"/>
          </p:cNvSpPr>
          <p:nvPr>
            <p:ph type="ftr" sz="quarter" idx="11"/>
          </p:nvPr>
        </p:nvSpPr>
        <p:spPr/>
        <p:txBody>
          <a:bodyPr/>
          <a:lstStyle>
            <a:lvl1pPr>
              <a:defRPr>
                <a:cs typeface="Arial" pitchFamily="34" charset="0"/>
              </a:defRPr>
            </a:lvl1pPr>
          </a:lstStyle>
          <a:p>
            <a:pPr>
              <a:defRPr/>
            </a:pPr>
            <a:endParaRPr lang="pl-PL"/>
          </a:p>
        </p:txBody>
      </p:sp>
      <p:sp>
        <p:nvSpPr>
          <p:cNvPr id="4" name="Rectangle 12"/>
          <p:cNvSpPr>
            <a:spLocks noGrp="1" noChangeArrowheads="1"/>
          </p:cNvSpPr>
          <p:nvPr>
            <p:ph type="sldNum" sz="quarter" idx="12"/>
          </p:nvPr>
        </p:nvSpPr>
        <p:spPr/>
        <p:txBody>
          <a:bodyPr/>
          <a:lstStyle>
            <a:lvl1pPr>
              <a:defRPr>
                <a:cs typeface="Arial" pitchFamily="34" charset="0"/>
              </a:defRPr>
            </a:lvl1pPr>
          </a:lstStyle>
          <a:p>
            <a:pPr>
              <a:defRPr/>
            </a:pPr>
            <a:fld id="{9450CBBA-4099-4FF1-B262-1EDA00412062}" type="slidenum">
              <a:rPr lang="pl-PL"/>
              <a:pPr>
                <a:defRPr/>
              </a:pPr>
              <a:t>‹#›</a:t>
            </a:fld>
            <a:endParaRPr lang="pl-PL"/>
          </a:p>
        </p:txBody>
      </p:sp>
    </p:spTree>
    <p:extLst>
      <p:ext uri="{BB962C8B-B14F-4D97-AF65-F5344CB8AC3E}">
        <p14:creationId xmlns:p14="http://schemas.microsoft.com/office/powerpoint/2010/main" val="80683415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10"/>
          <p:cNvSpPr>
            <a:spLocks noGrp="1" noChangeArrowheads="1"/>
          </p:cNvSpPr>
          <p:nvPr>
            <p:ph type="dt" sz="half" idx="10"/>
          </p:nvPr>
        </p:nvSpPr>
        <p:spPr/>
        <p:txBody>
          <a:bodyPr/>
          <a:lstStyle>
            <a:lvl1pPr>
              <a:defRPr>
                <a:cs typeface="Arial" pitchFamily="34" charset="0"/>
              </a:defRPr>
            </a:lvl1pPr>
          </a:lstStyle>
          <a:p>
            <a:pPr>
              <a:defRPr/>
            </a:pPr>
            <a:fld id="{900B6E2B-0F54-4CCB-9997-009A05DC2AF6}" type="datetime1">
              <a:rPr lang="en-US"/>
              <a:pPr>
                <a:defRPr/>
              </a:pPr>
              <a:t>8/4/2011</a:t>
            </a:fld>
            <a:endParaRPr lang="pl-PL"/>
          </a:p>
        </p:txBody>
      </p:sp>
      <p:sp>
        <p:nvSpPr>
          <p:cNvPr id="6" name="Rectangle 11"/>
          <p:cNvSpPr>
            <a:spLocks noGrp="1" noChangeArrowheads="1"/>
          </p:cNvSpPr>
          <p:nvPr>
            <p:ph type="ftr" sz="quarter" idx="11"/>
          </p:nvPr>
        </p:nvSpPr>
        <p:spPr/>
        <p:txBody>
          <a:bodyPr/>
          <a:lstStyle>
            <a:lvl1pPr>
              <a:defRPr>
                <a:cs typeface="Arial" pitchFamily="34" charset="0"/>
              </a:defRPr>
            </a:lvl1pPr>
          </a:lstStyle>
          <a:p>
            <a:pPr>
              <a:defRPr/>
            </a:pPr>
            <a:endParaRPr lang="pl-PL"/>
          </a:p>
        </p:txBody>
      </p:sp>
      <p:sp>
        <p:nvSpPr>
          <p:cNvPr id="7" name="Rectangle 12"/>
          <p:cNvSpPr>
            <a:spLocks noGrp="1" noChangeArrowheads="1"/>
          </p:cNvSpPr>
          <p:nvPr>
            <p:ph type="sldNum" sz="quarter" idx="12"/>
          </p:nvPr>
        </p:nvSpPr>
        <p:spPr/>
        <p:txBody>
          <a:bodyPr/>
          <a:lstStyle>
            <a:lvl1pPr>
              <a:defRPr>
                <a:cs typeface="Arial" pitchFamily="34" charset="0"/>
              </a:defRPr>
            </a:lvl1pPr>
          </a:lstStyle>
          <a:p>
            <a:pPr>
              <a:defRPr/>
            </a:pPr>
            <a:fld id="{E52BBF83-E9FC-4E53-A0C7-6C3FAF276332}" type="slidenum">
              <a:rPr lang="pl-PL"/>
              <a:pPr>
                <a:defRPr/>
              </a:pPr>
              <a:t>‹#›</a:t>
            </a:fld>
            <a:endParaRPr lang="pl-PL"/>
          </a:p>
        </p:txBody>
      </p:sp>
    </p:spTree>
    <p:extLst>
      <p:ext uri="{BB962C8B-B14F-4D97-AF65-F5344CB8AC3E}">
        <p14:creationId xmlns:p14="http://schemas.microsoft.com/office/powerpoint/2010/main" val="7078135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10"/>
          <p:cNvSpPr>
            <a:spLocks noGrp="1" noChangeArrowheads="1"/>
          </p:cNvSpPr>
          <p:nvPr>
            <p:ph type="dt" sz="half" idx="10"/>
          </p:nvPr>
        </p:nvSpPr>
        <p:spPr/>
        <p:txBody>
          <a:bodyPr/>
          <a:lstStyle>
            <a:lvl1pPr>
              <a:defRPr>
                <a:cs typeface="Arial" pitchFamily="34" charset="0"/>
              </a:defRPr>
            </a:lvl1pPr>
          </a:lstStyle>
          <a:p>
            <a:pPr>
              <a:defRPr/>
            </a:pPr>
            <a:fld id="{20920CED-9D5E-4A91-BBB5-DC87D79774D1}" type="datetime1">
              <a:rPr lang="en-US"/>
              <a:pPr>
                <a:defRPr/>
              </a:pPr>
              <a:t>8/4/2011</a:t>
            </a:fld>
            <a:endParaRPr lang="pl-PL"/>
          </a:p>
        </p:txBody>
      </p:sp>
      <p:sp>
        <p:nvSpPr>
          <p:cNvPr id="6" name="Rectangle 11"/>
          <p:cNvSpPr>
            <a:spLocks noGrp="1" noChangeArrowheads="1"/>
          </p:cNvSpPr>
          <p:nvPr>
            <p:ph type="ftr" sz="quarter" idx="11"/>
          </p:nvPr>
        </p:nvSpPr>
        <p:spPr/>
        <p:txBody>
          <a:bodyPr/>
          <a:lstStyle>
            <a:lvl1pPr>
              <a:defRPr>
                <a:cs typeface="Arial" pitchFamily="34" charset="0"/>
              </a:defRPr>
            </a:lvl1pPr>
          </a:lstStyle>
          <a:p>
            <a:pPr>
              <a:defRPr/>
            </a:pPr>
            <a:endParaRPr lang="pl-PL"/>
          </a:p>
        </p:txBody>
      </p:sp>
      <p:sp>
        <p:nvSpPr>
          <p:cNvPr id="7" name="Rectangle 12"/>
          <p:cNvSpPr>
            <a:spLocks noGrp="1" noChangeArrowheads="1"/>
          </p:cNvSpPr>
          <p:nvPr>
            <p:ph type="sldNum" sz="quarter" idx="12"/>
          </p:nvPr>
        </p:nvSpPr>
        <p:spPr/>
        <p:txBody>
          <a:bodyPr/>
          <a:lstStyle>
            <a:lvl1pPr>
              <a:defRPr>
                <a:cs typeface="Arial" pitchFamily="34" charset="0"/>
              </a:defRPr>
            </a:lvl1pPr>
          </a:lstStyle>
          <a:p>
            <a:pPr>
              <a:defRPr/>
            </a:pPr>
            <a:fld id="{1582DBAF-0287-4A19-A431-8F783BCDB478}" type="slidenum">
              <a:rPr lang="pl-PL"/>
              <a:pPr>
                <a:defRPr/>
              </a:pPr>
              <a:t>‹#›</a:t>
            </a:fld>
            <a:endParaRPr lang="pl-PL"/>
          </a:p>
        </p:txBody>
      </p:sp>
    </p:spTree>
    <p:extLst>
      <p:ext uri="{BB962C8B-B14F-4D97-AF65-F5344CB8AC3E}">
        <p14:creationId xmlns:p14="http://schemas.microsoft.com/office/powerpoint/2010/main" val="24991656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939784"/>
          </a:xfrm>
        </p:spPr>
        <p:txBody>
          <a:bodyPr/>
          <a:lstStyle/>
          <a:p>
            <a:r>
              <a:rPr lang="pl-PL" dirty="0" smtClean="0"/>
              <a:t>Kliknij, aby edytować styl</a:t>
            </a:r>
            <a:endParaRPr lang="pl-PL" dirty="0"/>
          </a:p>
        </p:txBody>
      </p:sp>
      <p:sp>
        <p:nvSpPr>
          <p:cNvPr id="3" name="Symbol zastępczy zawartości 2"/>
          <p:cNvSpPr>
            <a:spLocks noGrp="1"/>
          </p:cNvSpPr>
          <p:nvPr>
            <p:ph idx="1"/>
          </p:nvPr>
        </p:nvSpPr>
        <p:spPr>
          <a:xfrm>
            <a:off x="457200" y="1357299"/>
            <a:ext cx="8229600" cy="3143272"/>
          </a:xfrm>
        </p:spPr>
        <p:txBody>
          <a:bodyPr/>
          <a:lstStyle>
            <a:lvl1pPr>
              <a:defRPr baseline="0"/>
            </a:lvl1pPr>
            <a:lvl2pPr>
              <a:defRPr baseline="0"/>
            </a:lvl2pPr>
            <a:lvl3pPr>
              <a:defRPr baseline="0"/>
            </a:lvl3pPr>
            <a:lvl4pPr>
              <a:defRPr baseline="0"/>
            </a:lvl4pPr>
            <a:lvl5pPr>
              <a:defRPr baseline="0"/>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Tree>
    <p:extLst>
      <p:ext uri="{BB962C8B-B14F-4D97-AF65-F5344CB8AC3E}">
        <p14:creationId xmlns:p14="http://schemas.microsoft.com/office/powerpoint/2010/main" val="266967761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10"/>
          <p:cNvSpPr>
            <a:spLocks noGrp="1" noChangeArrowheads="1"/>
          </p:cNvSpPr>
          <p:nvPr>
            <p:ph type="dt" sz="half" idx="10"/>
          </p:nvPr>
        </p:nvSpPr>
        <p:spPr/>
        <p:txBody>
          <a:bodyPr/>
          <a:lstStyle>
            <a:lvl1pPr>
              <a:defRPr>
                <a:cs typeface="Arial" pitchFamily="34" charset="0"/>
              </a:defRPr>
            </a:lvl1pPr>
          </a:lstStyle>
          <a:p>
            <a:pPr>
              <a:defRPr/>
            </a:pPr>
            <a:fld id="{C2AE56BA-6435-4A50-A241-C8DE51729E8A}" type="datetime1">
              <a:rPr lang="en-US"/>
              <a:pPr>
                <a:defRPr/>
              </a:pPr>
              <a:t>8/4/2011</a:t>
            </a:fld>
            <a:endParaRPr lang="pl-PL"/>
          </a:p>
        </p:txBody>
      </p:sp>
      <p:sp>
        <p:nvSpPr>
          <p:cNvPr id="5" name="Rectangle 11"/>
          <p:cNvSpPr>
            <a:spLocks noGrp="1" noChangeArrowheads="1"/>
          </p:cNvSpPr>
          <p:nvPr>
            <p:ph type="ftr" sz="quarter" idx="11"/>
          </p:nvPr>
        </p:nvSpPr>
        <p:spPr/>
        <p:txBody>
          <a:bodyPr/>
          <a:lstStyle>
            <a:lvl1pPr>
              <a:defRPr>
                <a:cs typeface="Arial" pitchFamily="34" charset="0"/>
              </a:defRPr>
            </a:lvl1pPr>
          </a:lstStyle>
          <a:p>
            <a:pPr>
              <a:defRPr/>
            </a:pPr>
            <a:endParaRPr lang="pl-PL"/>
          </a:p>
        </p:txBody>
      </p:sp>
      <p:sp>
        <p:nvSpPr>
          <p:cNvPr id="6" name="Rectangle 12"/>
          <p:cNvSpPr>
            <a:spLocks noGrp="1" noChangeArrowheads="1"/>
          </p:cNvSpPr>
          <p:nvPr>
            <p:ph type="sldNum" sz="quarter" idx="12"/>
          </p:nvPr>
        </p:nvSpPr>
        <p:spPr/>
        <p:txBody>
          <a:bodyPr/>
          <a:lstStyle>
            <a:lvl1pPr>
              <a:defRPr>
                <a:cs typeface="Arial" pitchFamily="34" charset="0"/>
              </a:defRPr>
            </a:lvl1pPr>
          </a:lstStyle>
          <a:p>
            <a:pPr>
              <a:defRPr/>
            </a:pPr>
            <a:fld id="{08CD108F-069C-46A8-A7FB-1863BB6B5A54}" type="slidenum">
              <a:rPr lang="pl-PL"/>
              <a:pPr>
                <a:defRPr/>
              </a:pPr>
              <a:t>‹#›</a:t>
            </a:fld>
            <a:endParaRPr lang="pl-PL"/>
          </a:p>
        </p:txBody>
      </p:sp>
    </p:spTree>
    <p:extLst>
      <p:ext uri="{BB962C8B-B14F-4D97-AF65-F5344CB8AC3E}">
        <p14:creationId xmlns:p14="http://schemas.microsoft.com/office/powerpoint/2010/main" val="277383204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24625" y="350838"/>
            <a:ext cx="1946275" cy="542925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85800" y="350838"/>
            <a:ext cx="5686425" cy="542925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10"/>
          <p:cNvSpPr>
            <a:spLocks noGrp="1" noChangeArrowheads="1"/>
          </p:cNvSpPr>
          <p:nvPr>
            <p:ph type="dt" sz="half" idx="10"/>
          </p:nvPr>
        </p:nvSpPr>
        <p:spPr/>
        <p:txBody>
          <a:bodyPr/>
          <a:lstStyle>
            <a:lvl1pPr>
              <a:defRPr>
                <a:cs typeface="Arial" pitchFamily="34" charset="0"/>
              </a:defRPr>
            </a:lvl1pPr>
          </a:lstStyle>
          <a:p>
            <a:pPr>
              <a:defRPr/>
            </a:pPr>
            <a:fld id="{6483E531-7451-4F38-B527-62CEA9717786}" type="datetime1">
              <a:rPr lang="en-US"/>
              <a:pPr>
                <a:defRPr/>
              </a:pPr>
              <a:t>8/4/2011</a:t>
            </a:fld>
            <a:endParaRPr lang="pl-PL"/>
          </a:p>
        </p:txBody>
      </p:sp>
      <p:sp>
        <p:nvSpPr>
          <p:cNvPr id="5" name="Rectangle 11"/>
          <p:cNvSpPr>
            <a:spLocks noGrp="1" noChangeArrowheads="1"/>
          </p:cNvSpPr>
          <p:nvPr>
            <p:ph type="ftr" sz="quarter" idx="11"/>
          </p:nvPr>
        </p:nvSpPr>
        <p:spPr/>
        <p:txBody>
          <a:bodyPr/>
          <a:lstStyle>
            <a:lvl1pPr>
              <a:defRPr>
                <a:cs typeface="Arial" pitchFamily="34" charset="0"/>
              </a:defRPr>
            </a:lvl1pPr>
          </a:lstStyle>
          <a:p>
            <a:pPr>
              <a:defRPr/>
            </a:pPr>
            <a:endParaRPr lang="pl-PL"/>
          </a:p>
        </p:txBody>
      </p:sp>
      <p:sp>
        <p:nvSpPr>
          <p:cNvPr id="6" name="Rectangle 12"/>
          <p:cNvSpPr>
            <a:spLocks noGrp="1" noChangeArrowheads="1"/>
          </p:cNvSpPr>
          <p:nvPr>
            <p:ph type="sldNum" sz="quarter" idx="12"/>
          </p:nvPr>
        </p:nvSpPr>
        <p:spPr/>
        <p:txBody>
          <a:bodyPr/>
          <a:lstStyle>
            <a:lvl1pPr>
              <a:defRPr>
                <a:cs typeface="Arial" pitchFamily="34" charset="0"/>
              </a:defRPr>
            </a:lvl1pPr>
          </a:lstStyle>
          <a:p>
            <a:pPr>
              <a:defRPr/>
            </a:pPr>
            <a:fld id="{FAC8F1DD-E90C-44BD-BEE2-1A5BCD9944B4}" type="slidenum">
              <a:rPr lang="pl-PL"/>
              <a:pPr>
                <a:defRPr/>
              </a:pPr>
              <a:t>‹#›</a:t>
            </a:fld>
            <a:endParaRPr lang="pl-PL"/>
          </a:p>
        </p:txBody>
      </p:sp>
    </p:spTree>
    <p:extLst>
      <p:ext uri="{BB962C8B-B14F-4D97-AF65-F5344CB8AC3E}">
        <p14:creationId xmlns:p14="http://schemas.microsoft.com/office/powerpoint/2010/main" val="284709479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en-US"/>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en-US"/>
          </a:p>
        </p:txBody>
      </p:sp>
    </p:spTree>
    <p:extLst>
      <p:ext uri="{BB962C8B-B14F-4D97-AF65-F5344CB8AC3E}">
        <p14:creationId xmlns:p14="http://schemas.microsoft.com/office/powerpoint/2010/main" val="93416280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285465816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en-US"/>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Tree>
    <p:extLst>
      <p:ext uri="{BB962C8B-B14F-4D97-AF65-F5344CB8AC3E}">
        <p14:creationId xmlns:p14="http://schemas.microsoft.com/office/powerpoint/2010/main" val="112028883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685800" y="1125538"/>
            <a:ext cx="4098925"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937125" y="1125538"/>
            <a:ext cx="4098925"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106479825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en-US"/>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77745077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Tree>
    <p:extLst>
      <p:ext uri="{BB962C8B-B14F-4D97-AF65-F5344CB8AC3E}">
        <p14:creationId xmlns:p14="http://schemas.microsoft.com/office/powerpoint/2010/main" val="336508355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26045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en-US"/>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extLst>
      <p:ext uri="{BB962C8B-B14F-4D97-AF65-F5344CB8AC3E}">
        <p14:creationId xmlns:p14="http://schemas.microsoft.com/office/powerpoint/2010/main" val="3829281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3043151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685800" y="1125538"/>
            <a:ext cx="4098925"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937125" y="1125538"/>
            <a:ext cx="4098925"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314536890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en-US"/>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extLst>
      <p:ext uri="{BB962C8B-B14F-4D97-AF65-F5344CB8AC3E}">
        <p14:creationId xmlns:p14="http://schemas.microsoft.com/office/powerpoint/2010/main" val="299390311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256831098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948488" y="115888"/>
            <a:ext cx="2087562" cy="6626225"/>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685800" y="115888"/>
            <a:ext cx="6110288" cy="66262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261054895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objOverTx" preserve="1">
  <p:cSld name="Tytuł i zawartość nad tekstem">
    <p:spTree>
      <p:nvGrpSpPr>
        <p:cNvPr id="1" name=""/>
        <p:cNvGrpSpPr/>
        <p:nvPr/>
      </p:nvGrpSpPr>
      <p:grpSpPr>
        <a:xfrm>
          <a:off x="0" y="0"/>
          <a:ext cx="0" cy="0"/>
          <a:chOff x="0" y="0"/>
          <a:chExt cx="0" cy="0"/>
        </a:xfrm>
      </p:grpSpPr>
      <p:sp>
        <p:nvSpPr>
          <p:cNvPr id="2" name="Tytuł 1"/>
          <p:cNvSpPr>
            <a:spLocks noGrp="1"/>
          </p:cNvSpPr>
          <p:nvPr>
            <p:ph type="title"/>
          </p:nvPr>
        </p:nvSpPr>
        <p:spPr>
          <a:xfrm>
            <a:off x="755650" y="115888"/>
            <a:ext cx="7772400" cy="792162"/>
          </a:xfrm>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685800" y="1125538"/>
            <a:ext cx="8350250" cy="273208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tekstu 3"/>
          <p:cNvSpPr>
            <a:spLocks noGrp="1"/>
          </p:cNvSpPr>
          <p:nvPr>
            <p:ph type="body" sz="half" idx="2"/>
          </p:nvPr>
        </p:nvSpPr>
        <p:spPr>
          <a:xfrm>
            <a:off x="685800" y="4010025"/>
            <a:ext cx="8350250" cy="27320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179155609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objAndTwoObj" preserve="1">
  <p:cSld name="Tytuł, zawartość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755650" y="115888"/>
            <a:ext cx="7772400" cy="792162"/>
          </a:xfrm>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685800" y="1125538"/>
            <a:ext cx="4098925" cy="56165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quarter" idx="2"/>
          </p:nvPr>
        </p:nvSpPr>
        <p:spPr>
          <a:xfrm>
            <a:off x="4937125" y="1125538"/>
            <a:ext cx="4098925" cy="273208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zawartości 4"/>
          <p:cNvSpPr>
            <a:spLocks noGrp="1"/>
          </p:cNvSpPr>
          <p:nvPr>
            <p:ph sz="quarter" idx="3"/>
          </p:nvPr>
        </p:nvSpPr>
        <p:spPr>
          <a:xfrm>
            <a:off x="4937125" y="4010025"/>
            <a:ext cx="4098925" cy="27320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110921336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fourObj" preserve="1">
  <p:cSld name="Tytuł i 4 elementy zawartości">
    <p:spTree>
      <p:nvGrpSpPr>
        <p:cNvPr id="1" name=""/>
        <p:cNvGrpSpPr/>
        <p:nvPr/>
      </p:nvGrpSpPr>
      <p:grpSpPr>
        <a:xfrm>
          <a:off x="0" y="0"/>
          <a:ext cx="0" cy="0"/>
          <a:chOff x="0" y="0"/>
          <a:chExt cx="0" cy="0"/>
        </a:xfrm>
      </p:grpSpPr>
      <p:sp>
        <p:nvSpPr>
          <p:cNvPr id="2" name="Tytuł 1"/>
          <p:cNvSpPr>
            <a:spLocks noGrp="1"/>
          </p:cNvSpPr>
          <p:nvPr>
            <p:ph type="title" sz="quarter"/>
          </p:nvPr>
        </p:nvSpPr>
        <p:spPr>
          <a:xfrm>
            <a:off x="755650" y="115888"/>
            <a:ext cx="7772400" cy="792162"/>
          </a:xfrm>
        </p:spPr>
        <p:txBody>
          <a:bodyPr/>
          <a:lstStyle/>
          <a:p>
            <a:r>
              <a:rPr lang="pl-PL" smtClean="0"/>
              <a:t>Kliknij, aby edytować styl</a:t>
            </a:r>
            <a:endParaRPr lang="en-US"/>
          </a:p>
        </p:txBody>
      </p:sp>
      <p:sp>
        <p:nvSpPr>
          <p:cNvPr id="3" name="Symbol zastępczy zawartości 2"/>
          <p:cNvSpPr>
            <a:spLocks noGrp="1"/>
          </p:cNvSpPr>
          <p:nvPr>
            <p:ph sz="quarter" idx="1"/>
          </p:nvPr>
        </p:nvSpPr>
        <p:spPr>
          <a:xfrm>
            <a:off x="685800" y="1125538"/>
            <a:ext cx="4098925" cy="273208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quarter" idx="2"/>
          </p:nvPr>
        </p:nvSpPr>
        <p:spPr>
          <a:xfrm>
            <a:off x="4937125" y="1125538"/>
            <a:ext cx="4098925" cy="273208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zawartości 4"/>
          <p:cNvSpPr>
            <a:spLocks noGrp="1"/>
          </p:cNvSpPr>
          <p:nvPr>
            <p:ph sz="quarter" idx="3"/>
          </p:nvPr>
        </p:nvSpPr>
        <p:spPr>
          <a:xfrm>
            <a:off x="685800" y="4010025"/>
            <a:ext cx="4098925" cy="27320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6" name="Symbol zastępczy zawartości 5"/>
          <p:cNvSpPr>
            <a:spLocks noGrp="1"/>
          </p:cNvSpPr>
          <p:nvPr>
            <p:ph sz="quarter" idx="4"/>
          </p:nvPr>
        </p:nvSpPr>
        <p:spPr>
          <a:xfrm>
            <a:off x="4937125" y="4010025"/>
            <a:ext cx="4098925" cy="27320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1388905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Tree>
    <p:extLst>
      <p:ext uri="{BB962C8B-B14F-4D97-AF65-F5344CB8AC3E}">
        <p14:creationId xmlns:p14="http://schemas.microsoft.com/office/powerpoint/2010/main" val="4007143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val="7363604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Tree>
    <p:extLst>
      <p:ext uri="{BB962C8B-B14F-4D97-AF65-F5344CB8AC3E}">
        <p14:creationId xmlns:p14="http://schemas.microsoft.com/office/powerpoint/2010/main" val="30164498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85800" y="1125538"/>
            <a:ext cx="4098925"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937125" y="1125538"/>
            <a:ext cx="4098925"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val="1526449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val="9125205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Tree>
    <p:extLst>
      <p:ext uri="{BB962C8B-B14F-4D97-AF65-F5344CB8AC3E}">
        <p14:creationId xmlns:p14="http://schemas.microsoft.com/office/powerpoint/2010/main" val="6911978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52883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extLst>
      <p:ext uri="{BB962C8B-B14F-4D97-AF65-F5344CB8AC3E}">
        <p14:creationId xmlns:p14="http://schemas.microsoft.com/office/powerpoint/2010/main" val="4734791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extLst>
      <p:ext uri="{BB962C8B-B14F-4D97-AF65-F5344CB8AC3E}">
        <p14:creationId xmlns:p14="http://schemas.microsoft.com/office/powerpoint/2010/main" val="2111634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en-US"/>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Tree>
    <p:extLst>
      <p:ext uri="{BB962C8B-B14F-4D97-AF65-F5344CB8AC3E}">
        <p14:creationId xmlns:p14="http://schemas.microsoft.com/office/powerpoint/2010/main" val="7162148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val="40795108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948488" y="115888"/>
            <a:ext cx="2087562" cy="66262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85800" y="115888"/>
            <a:ext cx="6110288" cy="66262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val="19907730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OverTx" preserve="1">
  <p:cSld name="Tytuł i zawartość nad tekstem">
    <p:spTree>
      <p:nvGrpSpPr>
        <p:cNvPr id="1" name=""/>
        <p:cNvGrpSpPr/>
        <p:nvPr/>
      </p:nvGrpSpPr>
      <p:grpSpPr>
        <a:xfrm>
          <a:off x="0" y="0"/>
          <a:ext cx="0" cy="0"/>
          <a:chOff x="0" y="0"/>
          <a:chExt cx="0" cy="0"/>
        </a:xfrm>
      </p:grpSpPr>
      <p:sp>
        <p:nvSpPr>
          <p:cNvPr id="2" name="Tytuł 1"/>
          <p:cNvSpPr>
            <a:spLocks noGrp="1"/>
          </p:cNvSpPr>
          <p:nvPr>
            <p:ph type="title"/>
          </p:nvPr>
        </p:nvSpPr>
        <p:spPr>
          <a:xfrm>
            <a:off x="755650" y="115888"/>
            <a:ext cx="7772400" cy="792162"/>
          </a:xfrm>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85800" y="1125538"/>
            <a:ext cx="8350250" cy="273208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685800" y="4010025"/>
            <a:ext cx="8350250" cy="27320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val="37460335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AndTwoObj" preserve="1">
  <p:cSld name="Tytuł, zawartość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755650" y="115888"/>
            <a:ext cx="7772400" cy="792162"/>
          </a:xfrm>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85800" y="1125538"/>
            <a:ext cx="4098925" cy="56165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4937125" y="1125538"/>
            <a:ext cx="4098925" cy="273208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zawartości 4"/>
          <p:cNvSpPr>
            <a:spLocks noGrp="1"/>
          </p:cNvSpPr>
          <p:nvPr>
            <p:ph sz="quarter" idx="3"/>
          </p:nvPr>
        </p:nvSpPr>
        <p:spPr>
          <a:xfrm>
            <a:off x="4937125" y="4010025"/>
            <a:ext cx="4098925" cy="27320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val="28757384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fourObj" preserve="1">
  <p:cSld name="Tytuł i 4 elementy zawartości">
    <p:spTree>
      <p:nvGrpSpPr>
        <p:cNvPr id="1" name=""/>
        <p:cNvGrpSpPr/>
        <p:nvPr/>
      </p:nvGrpSpPr>
      <p:grpSpPr>
        <a:xfrm>
          <a:off x="0" y="0"/>
          <a:ext cx="0" cy="0"/>
          <a:chOff x="0" y="0"/>
          <a:chExt cx="0" cy="0"/>
        </a:xfrm>
      </p:grpSpPr>
      <p:sp>
        <p:nvSpPr>
          <p:cNvPr id="2" name="Tytuł 1"/>
          <p:cNvSpPr>
            <a:spLocks noGrp="1"/>
          </p:cNvSpPr>
          <p:nvPr>
            <p:ph type="title" sz="quarter"/>
          </p:nvPr>
        </p:nvSpPr>
        <p:spPr>
          <a:xfrm>
            <a:off x="755650" y="115888"/>
            <a:ext cx="7772400" cy="792162"/>
          </a:xfrm>
        </p:spPr>
        <p:txBody>
          <a:bodyPr/>
          <a:lstStyle/>
          <a:p>
            <a:r>
              <a:rPr lang="pl-PL" smtClean="0"/>
              <a:t>Kliknij, aby edytować styl</a:t>
            </a:r>
            <a:endParaRPr lang="pl-PL"/>
          </a:p>
        </p:txBody>
      </p:sp>
      <p:sp>
        <p:nvSpPr>
          <p:cNvPr id="3" name="Symbol zastępczy zawartości 2"/>
          <p:cNvSpPr>
            <a:spLocks noGrp="1"/>
          </p:cNvSpPr>
          <p:nvPr>
            <p:ph sz="quarter" idx="1"/>
          </p:nvPr>
        </p:nvSpPr>
        <p:spPr>
          <a:xfrm>
            <a:off x="685800" y="1125538"/>
            <a:ext cx="4098925" cy="273208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4937125" y="1125538"/>
            <a:ext cx="4098925" cy="273208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zawartości 4"/>
          <p:cNvSpPr>
            <a:spLocks noGrp="1"/>
          </p:cNvSpPr>
          <p:nvPr>
            <p:ph sz="quarter" idx="3"/>
          </p:nvPr>
        </p:nvSpPr>
        <p:spPr>
          <a:xfrm>
            <a:off x="685800" y="4010025"/>
            <a:ext cx="4098925" cy="27320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zawartości 5"/>
          <p:cNvSpPr>
            <a:spLocks noGrp="1"/>
          </p:cNvSpPr>
          <p:nvPr>
            <p:ph sz="quarter" idx="4"/>
          </p:nvPr>
        </p:nvSpPr>
        <p:spPr>
          <a:xfrm>
            <a:off x="4937125" y="4010025"/>
            <a:ext cx="4098925" cy="27320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val="27414706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AndObj">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tekstu 2"/>
          <p:cNvSpPr>
            <a:spLocks noGrp="1"/>
          </p:cNvSpPr>
          <p:nvPr>
            <p:ph type="body" sz="half" idx="1"/>
          </p:nvPr>
        </p:nvSpPr>
        <p:spPr>
          <a:xfrm>
            <a:off x="457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lgn="ctr">
              <a:defRPr sz="4400">
                <a:solidFill>
                  <a:srgbClr val="FFFFFF"/>
                </a:solidFill>
                <a:effectLst>
                  <a:outerShdw blurRad="38100" dist="38100" dir="2700000" algn="tl">
                    <a:srgbClr val="000000">
                      <a:alpha val="43137"/>
                    </a:srgbClr>
                  </a:outerShdw>
                </a:effectLst>
                <a:latin typeface="Arial Unicode MS" pitchFamily="34" charset="-128"/>
                <a:cs typeface="+mn-cs"/>
              </a:defRPr>
            </a:lvl1pPr>
          </a:lstStyle>
          <a:p>
            <a:pPr>
              <a:defRPr/>
            </a:pPr>
            <a:endParaRPr lang="pl-PL"/>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lgn="ctr">
              <a:defRPr sz="4400">
                <a:solidFill>
                  <a:srgbClr val="FFFFFF"/>
                </a:solidFill>
                <a:effectLst>
                  <a:outerShdw blurRad="38100" dist="38100" dir="2700000" algn="tl">
                    <a:srgbClr val="000000">
                      <a:alpha val="43137"/>
                    </a:srgbClr>
                  </a:outerShdw>
                </a:effectLst>
                <a:latin typeface="Arial Unicode MS" pitchFamily="34" charset="-128"/>
                <a:cs typeface="+mn-cs"/>
              </a:defRPr>
            </a:lvl1pPr>
          </a:lstStyle>
          <a:p>
            <a:pPr>
              <a:defRPr/>
            </a:pPr>
            <a:endParaRPr lang="pl-PL"/>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a:lstStyle>
            <a:lvl1pPr algn="ctr">
              <a:defRPr sz="4400">
                <a:solidFill>
                  <a:srgbClr val="FFFFFF"/>
                </a:solidFill>
                <a:effectLst>
                  <a:outerShdw blurRad="38100" dist="38100" dir="2700000" algn="tl">
                    <a:srgbClr val="000000">
                      <a:alpha val="43137"/>
                    </a:srgbClr>
                  </a:outerShdw>
                </a:effectLst>
                <a:latin typeface="Arial Unicode MS" pitchFamily="34" charset="-128"/>
                <a:cs typeface="+mn-cs"/>
              </a:defRPr>
            </a:lvl1pPr>
          </a:lstStyle>
          <a:p>
            <a:pPr>
              <a:defRPr/>
            </a:pPr>
            <a:fld id="{895FDE82-E1C9-426B-9510-EB23E6332061}" type="slidenum">
              <a:rPr lang="pl-PL"/>
              <a:pPr>
                <a:defRPr/>
              </a:pPr>
              <a:t>‹#›</a:t>
            </a:fld>
            <a:endParaRPr lang="pl-PL"/>
          </a:p>
        </p:txBody>
      </p:sp>
    </p:spTree>
    <p:extLst>
      <p:ext uri="{BB962C8B-B14F-4D97-AF65-F5344CB8AC3E}">
        <p14:creationId xmlns:p14="http://schemas.microsoft.com/office/powerpoint/2010/main" val="9506342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4"/>
          <p:cNvSpPr>
            <a:spLocks noChangeArrowheads="1"/>
          </p:cNvSpPr>
          <p:nvPr/>
        </p:nvSpPr>
        <p:spPr bwMode="auto">
          <a:xfrm>
            <a:off x="0" y="6538913"/>
            <a:ext cx="2222500" cy="319087"/>
          </a:xfrm>
          <a:prstGeom prst="rect">
            <a:avLst/>
          </a:prstGeom>
          <a:noFill/>
          <a:ln w="9525">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400" b="1" i="1">
                <a:solidFill>
                  <a:srgbClr val="FF0000"/>
                </a:solidFill>
                <a:latin typeface="Times New Roman" pitchFamily="18" charset="0"/>
              </a:rPr>
              <a:t>Idea Generation Model</a:t>
            </a:r>
          </a:p>
        </p:txBody>
      </p:sp>
      <p:sp>
        <p:nvSpPr>
          <p:cNvPr id="4" name="Rectangle 5"/>
          <p:cNvSpPr>
            <a:spLocks noChangeArrowheads="1"/>
          </p:cNvSpPr>
          <p:nvPr/>
        </p:nvSpPr>
        <p:spPr bwMode="auto">
          <a:xfrm>
            <a:off x="7662863" y="6538913"/>
            <a:ext cx="1481137" cy="319087"/>
          </a:xfrm>
          <a:prstGeom prst="rect">
            <a:avLst/>
          </a:prstGeom>
          <a:noFill/>
          <a:ln w="9525">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400" b="1" i="1">
                <a:solidFill>
                  <a:srgbClr val="FF0000"/>
                </a:solidFill>
                <a:latin typeface="Times New Roman" pitchFamily="18" charset="0"/>
                <a:cs typeface="Times New Roman" pitchFamily="18" charset="0"/>
              </a:rPr>
              <a:t>IJCNN 2009</a:t>
            </a:r>
            <a:endParaRPr lang="en-US" sz="1400" b="1" i="1">
              <a:solidFill>
                <a:srgbClr val="FF0000"/>
              </a:solidFill>
              <a:latin typeface="Times New Roman" pitchFamily="18" charset="0"/>
            </a:endParaRPr>
          </a:p>
        </p:txBody>
      </p:sp>
      <p:sp>
        <p:nvSpPr>
          <p:cNvPr id="1325061" name="Rectangle 5"/>
          <p:cNvSpPr>
            <a:spLocks noGrp="1" noChangeArrowheads="1"/>
          </p:cNvSpPr>
          <p:nvPr>
            <p:ph type="subTitle" sz="quarter" idx="1"/>
          </p:nvPr>
        </p:nvSpPr>
        <p:spPr>
          <a:xfrm>
            <a:off x="962025" y="2589213"/>
            <a:ext cx="6400800" cy="304800"/>
          </a:xfrm>
        </p:spPr>
        <p:txBody>
          <a:bodyPr wrap="square"/>
          <a:lstStyle>
            <a:lvl1pPr>
              <a:defRPr sz="1400"/>
            </a:lvl1pPr>
          </a:lstStyle>
          <a:p>
            <a:pPr lvl="0"/>
            <a:r>
              <a:rPr lang="en-US" noProof="0" smtClean="0"/>
              <a:t>Click to edit Master subtitle style</a:t>
            </a:r>
          </a:p>
        </p:txBody>
      </p:sp>
    </p:spTree>
    <p:extLst>
      <p:ext uri="{BB962C8B-B14F-4D97-AF65-F5344CB8AC3E}">
        <p14:creationId xmlns:p14="http://schemas.microsoft.com/office/powerpoint/2010/main" val="33261479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93951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897658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1566863" cy="161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176463" y="1600200"/>
            <a:ext cx="1566862" cy="161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219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684213" y="1700213"/>
            <a:ext cx="3810000"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646613" y="1700213"/>
            <a:ext cx="3810000"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9141376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07737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287116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5055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996264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90109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35415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2941637"/>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29416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21860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303054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5636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0345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en-US"/>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39671521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8862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81200"/>
            <a:ext cx="38862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8489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98066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514579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56447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311480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14072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88279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304800"/>
            <a:ext cx="198120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79120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7330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949932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7432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Tree>
    <p:extLst>
      <p:ext uri="{BB962C8B-B14F-4D97-AF65-F5344CB8AC3E}">
        <p14:creationId xmlns:p14="http://schemas.microsoft.com/office/powerpoint/2010/main" val="14631989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035847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125538"/>
            <a:ext cx="4098925"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37125" y="1125538"/>
            <a:ext cx="4098925"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22840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80828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717529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60906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268586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31053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15049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48488" y="115888"/>
            <a:ext cx="2087562" cy="6626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15888"/>
            <a:ext cx="6110288" cy="6626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91281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55650" y="115888"/>
            <a:ext cx="7772400" cy="7921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125538"/>
            <a:ext cx="8350250" cy="27320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010025"/>
            <a:ext cx="8350250" cy="2732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6491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6302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en-US"/>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en-US"/>
          </a:p>
        </p:txBody>
      </p:sp>
    </p:spTree>
    <p:extLst>
      <p:ext uri="{BB962C8B-B14F-4D97-AF65-F5344CB8AC3E}">
        <p14:creationId xmlns:p14="http://schemas.microsoft.com/office/powerpoint/2010/main" val="7537719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26567554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en-US"/>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Tree>
    <p:extLst>
      <p:ext uri="{BB962C8B-B14F-4D97-AF65-F5344CB8AC3E}">
        <p14:creationId xmlns:p14="http://schemas.microsoft.com/office/powerpoint/2010/main" val="10081229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684213" y="1700213"/>
            <a:ext cx="3810000"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646613" y="1700213"/>
            <a:ext cx="3810000"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4292088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en-US"/>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28704378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Tree>
    <p:extLst>
      <p:ext uri="{BB962C8B-B14F-4D97-AF65-F5344CB8AC3E}">
        <p14:creationId xmlns:p14="http://schemas.microsoft.com/office/powerpoint/2010/main" val="4066439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03737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en-US"/>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extLst>
      <p:ext uri="{BB962C8B-B14F-4D97-AF65-F5344CB8AC3E}">
        <p14:creationId xmlns:p14="http://schemas.microsoft.com/office/powerpoint/2010/main" val="36705766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en-US"/>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extLst>
      <p:ext uri="{BB962C8B-B14F-4D97-AF65-F5344CB8AC3E}">
        <p14:creationId xmlns:p14="http://schemas.microsoft.com/office/powerpoint/2010/main" val="16518082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384533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en-US"/>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extLst>
      <p:ext uri="{BB962C8B-B14F-4D97-AF65-F5344CB8AC3E}">
        <p14:creationId xmlns:p14="http://schemas.microsoft.com/office/powerpoint/2010/main" val="13545527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15100" y="350838"/>
            <a:ext cx="1943100" cy="6030912"/>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684213" y="350838"/>
            <a:ext cx="5678487" cy="6030912"/>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22395625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85800" y="350838"/>
            <a:ext cx="7772400" cy="1143000"/>
          </a:xfrm>
        </p:spPr>
        <p:txBody>
          <a:bodyPr/>
          <a:lstStyle/>
          <a:p>
            <a:r>
              <a:rPr lang="pl-PL" smtClean="0"/>
              <a:t>Kliknij, aby edytować styl</a:t>
            </a:r>
            <a:endParaRPr lang="en-US"/>
          </a:p>
        </p:txBody>
      </p:sp>
      <p:sp>
        <p:nvSpPr>
          <p:cNvPr id="3" name="Symbol zastępczy tekstu 2"/>
          <p:cNvSpPr>
            <a:spLocks noGrp="1"/>
          </p:cNvSpPr>
          <p:nvPr>
            <p:ph type="body" sz="half" idx="1"/>
          </p:nvPr>
        </p:nvSpPr>
        <p:spPr>
          <a:xfrm>
            <a:off x="684213" y="1700213"/>
            <a:ext cx="3810000" cy="468153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646613" y="1700213"/>
            <a:ext cx="3810000" cy="468153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6765007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AndTwoObj">
  <p:cSld name="Tytuł, tekst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685800" y="350838"/>
            <a:ext cx="7772400" cy="1143000"/>
          </a:xfrm>
        </p:spPr>
        <p:txBody>
          <a:bodyPr/>
          <a:lstStyle/>
          <a:p>
            <a:r>
              <a:rPr lang="pl-PL" smtClean="0"/>
              <a:t>Kliknij, aby edytować styl</a:t>
            </a:r>
            <a:endParaRPr lang="pl-PL"/>
          </a:p>
        </p:txBody>
      </p:sp>
      <p:sp>
        <p:nvSpPr>
          <p:cNvPr id="3" name="Symbol zastępczy tekstu 2"/>
          <p:cNvSpPr>
            <a:spLocks noGrp="1"/>
          </p:cNvSpPr>
          <p:nvPr>
            <p:ph type="body" sz="half" idx="1"/>
          </p:nvPr>
        </p:nvSpPr>
        <p:spPr>
          <a:xfrm>
            <a:off x="698500" y="1665288"/>
            <a:ext cx="3810000" cy="41148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4660900" y="1665288"/>
            <a:ext cx="3810000" cy="1981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zawartości 4"/>
          <p:cNvSpPr>
            <a:spLocks noGrp="1"/>
          </p:cNvSpPr>
          <p:nvPr>
            <p:ph sz="quarter" idx="3"/>
          </p:nvPr>
        </p:nvSpPr>
        <p:spPr>
          <a:xfrm>
            <a:off x="4660900" y="3798888"/>
            <a:ext cx="3810000" cy="1981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daty 5"/>
          <p:cNvSpPr>
            <a:spLocks noGrp="1"/>
          </p:cNvSpPr>
          <p:nvPr>
            <p:ph type="dt" sz="half" idx="10"/>
          </p:nvPr>
        </p:nvSpPr>
        <p:spPr>
          <a:xfrm>
            <a:off x="685800" y="6165850"/>
            <a:ext cx="1905000" cy="457200"/>
          </a:xfrm>
          <a:prstGeom prst="rect">
            <a:avLst/>
          </a:prstGeom>
        </p:spPr>
        <p:txBody>
          <a:bodyPr/>
          <a:lstStyle>
            <a:lvl1pPr>
              <a:defRPr>
                <a:solidFill>
                  <a:srgbClr val="EAEAEA"/>
                </a:solidFill>
                <a:latin typeface="Arial" charset="0"/>
                <a:cs typeface="+mn-cs"/>
              </a:defRPr>
            </a:lvl1pPr>
          </a:lstStyle>
          <a:p>
            <a:pPr>
              <a:defRPr/>
            </a:pPr>
            <a:fld id="{9D61A855-6B66-431B-AF1C-1A5AC4968EF0}" type="datetime1">
              <a:rPr lang="en-US"/>
              <a:pPr>
                <a:defRPr/>
              </a:pPr>
              <a:t>8/4/2011</a:t>
            </a:fld>
            <a:endParaRPr lang="pl-PL"/>
          </a:p>
        </p:txBody>
      </p:sp>
      <p:sp>
        <p:nvSpPr>
          <p:cNvPr id="7" name="Symbol zastępczy stopki 6"/>
          <p:cNvSpPr>
            <a:spLocks noGrp="1"/>
          </p:cNvSpPr>
          <p:nvPr>
            <p:ph type="ftr" sz="quarter" idx="11"/>
          </p:nvPr>
        </p:nvSpPr>
        <p:spPr>
          <a:xfrm>
            <a:off x="3124200" y="6165850"/>
            <a:ext cx="2895600" cy="457200"/>
          </a:xfrm>
          <a:prstGeom prst="rect">
            <a:avLst/>
          </a:prstGeom>
        </p:spPr>
        <p:txBody>
          <a:bodyPr/>
          <a:lstStyle>
            <a:lvl1pPr>
              <a:defRPr>
                <a:solidFill>
                  <a:srgbClr val="EAEAEA"/>
                </a:solidFill>
                <a:latin typeface="Arial" charset="0"/>
                <a:cs typeface="+mn-cs"/>
              </a:defRPr>
            </a:lvl1pPr>
          </a:lstStyle>
          <a:p>
            <a:pPr>
              <a:defRPr/>
            </a:pPr>
            <a:endParaRPr lang="pl-PL"/>
          </a:p>
        </p:txBody>
      </p:sp>
      <p:sp>
        <p:nvSpPr>
          <p:cNvPr id="8" name="Symbol zastępczy numeru slajdu 7"/>
          <p:cNvSpPr>
            <a:spLocks noGrp="1"/>
          </p:cNvSpPr>
          <p:nvPr>
            <p:ph type="sldNum" sz="quarter" idx="12"/>
          </p:nvPr>
        </p:nvSpPr>
        <p:spPr>
          <a:xfrm>
            <a:off x="6553200" y="6165850"/>
            <a:ext cx="1905000" cy="457200"/>
          </a:xfrm>
          <a:prstGeom prst="rect">
            <a:avLst/>
          </a:prstGeom>
        </p:spPr>
        <p:txBody>
          <a:bodyPr/>
          <a:lstStyle>
            <a:lvl1pPr>
              <a:defRPr>
                <a:solidFill>
                  <a:srgbClr val="EAEAEA"/>
                </a:solidFill>
                <a:latin typeface="Arial" charset="0"/>
                <a:cs typeface="+mn-cs"/>
              </a:defRPr>
            </a:lvl1pPr>
          </a:lstStyle>
          <a:p>
            <a:pPr>
              <a:defRPr/>
            </a:pPr>
            <a:fld id="{C2C41B7A-8CE7-4430-ADB4-B770ADA2AEEE}" type="slidenum">
              <a:rPr lang="pl-PL"/>
              <a:pPr>
                <a:defRPr/>
              </a:pPr>
              <a:t>‹#›</a:t>
            </a:fld>
            <a:endParaRPr lang="pl-PL"/>
          </a:p>
        </p:txBody>
      </p:sp>
    </p:spTree>
    <p:extLst>
      <p:ext uri="{BB962C8B-B14F-4D97-AF65-F5344CB8AC3E}">
        <p14:creationId xmlns:p14="http://schemas.microsoft.com/office/powerpoint/2010/main" val="13544868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en-US"/>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en-US"/>
          </a:p>
        </p:txBody>
      </p:sp>
    </p:spTree>
    <p:extLst>
      <p:ext uri="{BB962C8B-B14F-4D97-AF65-F5344CB8AC3E}">
        <p14:creationId xmlns:p14="http://schemas.microsoft.com/office/powerpoint/2010/main" val="12917414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26089414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en-US"/>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Tree>
    <p:extLst>
      <p:ext uri="{BB962C8B-B14F-4D97-AF65-F5344CB8AC3E}">
        <p14:creationId xmlns:p14="http://schemas.microsoft.com/office/powerpoint/2010/main" val="33424199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685800" y="1125538"/>
            <a:ext cx="4098925"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937125" y="1125538"/>
            <a:ext cx="4098925"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30883364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en-US"/>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272801750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Tree>
    <p:extLst>
      <p:ext uri="{BB962C8B-B14F-4D97-AF65-F5344CB8AC3E}">
        <p14:creationId xmlns:p14="http://schemas.microsoft.com/office/powerpoint/2010/main" val="38557057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236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en-US"/>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extLst>
      <p:ext uri="{BB962C8B-B14F-4D97-AF65-F5344CB8AC3E}">
        <p14:creationId xmlns:p14="http://schemas.microsoft.com/office/powerpoint/2010/main" val="32992944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en-US"/>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extLst>
      <p:ext uri="{BB962C8B-B14F-4D97-AF65-F5344CB8AC3E}">
        <p14:creationId xmlns:p14="http://schemas.microsoft.com/office/powerpoint/2010/main" val="32108826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en-US"/>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extLst>
      <p:ext uri="{BB962C8B-B14F-4D97-AF65-F5344CB8AC3E}">
        <p14:creationId xmlns:p14="http://schemas.microsoft.com/office/powerpoint/2010/main" val="1335476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23567826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948488" y="115888"/>
            <a:ext cx="2087562" cy="6626225"/>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685800" y="115888"/>
            <a:ext cx="6110288" cy="66262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24545790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objAndTwoObj" preserve="1">
  <p:cSld name="Tytuł, zawartość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755650" y="115888"/>
            <a:ext cx="7772400" cy="792162"/>
          </a:xfrm>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685800" y="1125538"/>
            <a:ext cx="4098925" cy="56165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quarter" idx="2"/>
          </p:nvPr>
        </p:nvSpPr>
        <p:spPr>
          <a:xfrm>
            <a:off x="4937125" y="1125538"/>
            <a:ext cx="4098925" cy="273208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zawartości 4"/>
          <p:cNvSpPr>
            <a:spLocks noGrp="1"/>
          </p:cNvSpPr>
          <p:nvPr>
            <p:ph sz="quarter" idx="3"/>
          </p:nvPr>
        </p:nvSpPr>
        <p:spPr>
          <a:xfrm>
            <a:off x="4937125" y="4010025"/>
            <a:ext cx="4098925" cy="27320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184017381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objOverTx" preserve="1">
  <p:cSld name="Tytuł i zawartość nad tekstem">
    <p:spTree>
      <p:nvGrpSpPr>
        <p:cNvPr id="1" name=""/>
        <p:cNvGrpSpPr/>
        <p:nvPr/>
      </p:nvGrpSpPr>
      <p:grpSpPr>
        <a:xfrm>
          <a:off x="0" y="0"/>
          <a:ext cx="0" cy="0"/>
          <a:chOff x="0" y="0"/>
          <a:chExt cx="0" cy="0"/>
        </a:xfrm>
      </p:grpSpPr>
      <p:sp>
        <p:nvSpPr>
          <p:cNvPr id="2" name="Tytuł 1"/>
          <p:cNvSpPr>
            <a:spLocks noGrp="1"/>
          </p:cNvSpPr>
          <p:nvPr>
            <p:ph type="title"/>
          </p:nvPr>
        </p:nvSpPr>
        <p:spPr>
          <a:xfrm>
            <a:off x="755650" y="115888"/>
            <a:ext cx="7772400" cy="792162"/>
          </a:xfrm>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685800" y="1125538"/>
            <a:ext cx="8350250" cy="273208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tekstu 3"/>
          <p:cNvSpPr>
            <a:spLocks noGrp="1"/>
          </p:cNvSpPr>
          <p:nvPr>
            <p:ph type="body" sz="half" idx="2"/>
          </p:nvPr>
        </p:nvSpPr>
        <p:spPr>
          <a:xfrm>
            <a:off x="685800" y="4010025"/>
            <a:ext cx="8350250" cy="27320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34109292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xAndObj">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tekstu 2"/>
          <p:cNvSpPr>
            <a:spLocks noGrp="1"/>
          </p:cNvSpPr>
          <p:nvPr>
            <p:ph type="body" sz="half" idx="1"/>
          </p:nvPr>
        </p:nvSpPr>
        <p:spPr>
          <a:xfrm>
            <a:off x="457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lgn="ctr">
              <a:defRPr sz="4400">
                <a:solidFill>
                  <a:srgbClr val="FFFFFF"/>
                </a:solidFill>
                <a:effectLst>
                  <a:outerShdw blurRad="38100" dist="38100" dir="2700000" algn="tl">
                    <a:srgbClr val="000000">
                      <a:alpha val="43137"/>
                    </a:srgbClr>
                  </a:outerShdw>
                </a:effectLst>
                <a:latin typeface="Arial Unicode MS" pitchFamily="34" charset="-128"/>
                <a:cs typeface="+mn-cs"/>
              </a:defRPr>
            </a:lvl1pPr>
          </a:lstStyle>
          <a:p>
            <a:pPr>
              <a:defRPr/>
            </a:pPr>
            <a:endParaRPr lang="pl-PL"/>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lgn="ctr">
              <a:defRPr sz="4400">
                <a:solidFill>
                  <a:srgbClr val="FFFFFF"/>
                </a:solidFill>
                <a:effectLst>
                  <a:outerShdw blurRad="38100" dist="38100" dir="2700000" algn="tl">
                    <a:srgbClr val="000000">
                      <a:alpha val="43137"/>
                    </a:srgbClr>
                  </a:outerShdw>
                </a:effectLst>
                <a:latin typeface="Arial Unicode MS" pitchFamily="34" charset="-128"/>
                <a:cs typeface="+mn-cs"/>
              </a:defRPr>
            </a:lvl1pPr>
          </a:lstStyle>
          <a:p>
            <a:pPr>
              <a:defRPr/>
            </a:pPr>
            <a:endParaRPr lang="pl-PL"/>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a:lstStyle>
            <a:lvl1pPr algn="ctr">
              <a:defRPr sz="4400">
                <a:solidFill>
                  <a:srgbClr val="FFFFFF"/>
                </a:solidFill>
                <a:effectLst>
                  <a:outerShdw blurRad="38100" dist="38100" dir="2700000" algn="tl">
                    <a:srgbClr val="000000">
                      <a:alpha val="43137"/>
                    </a:srgbClr>
                  </a:outerShdw>
                </a:effectLst>
                <a:latin typeface="Arial Unicode MS" pitchFamily="34" charset="-128"/>
                <a:cs typeface="+mn-cs"/>
              </a:defRPr>
            </a:lvl1pPr>
          </a:lstStyle>
          <a:p>
            <a:pPr>
              <a:defRPr/>
            </a:pPr>
            <a:fld id="{03C05E43-C3D3-44BB-AA7D-59069523FE40}" type="slidenum">
              <a:rPr lang="pl-PL"/>
              <a:pPr>
                <a:defRPr/>
              </a:pPr>
              <a:t>‹#›</a:t>
            </a:fld>
            <a:endParaRPr lang="pl-PL"/>
          </a:p>
        </p:txBody>
      </p:sp>
    </p:spTree>
    <p:extLst>
      <p:ext uri="{BB962C8B-B14F-4D97-AF65-F5344CB8AC3E}">
        <p14:creationId xmlns:p14="http://schemas.microsoft.com/office/powerpoint/2010/main" val="411567949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en-US"/>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en-US"/>
          </a:p>
        </p:txBody>
      </p:sp>
    </p:spTree>
    <p:extLst>
      <p:ext uri="{BB962C8B-B14F-4D97-AF65-F5344CB8AC3E}">
        <p14:creationId xmlns:p14="http://schemas.microsoft.com/office/powerpoint/2010/main" val="72650288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253785835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en-US"/>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Tree>
    <p:extLst>
      <p:ext uri="{BB962C8B-B14F-4D97-AF65-F5344CB8AC3E}">
        <p14:creationId xmlns:p14="http://schemas.microsoft.com/office/powerpoint/2010/main" val="2719164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6" Type="http://schemas.openxmlformats.org/officeDocument/2006/relationships/image" Target="../media/image1.jpeg"/><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theme" Target="../theme/theme10.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6" Type="http://schemas.openxmlformats.org/officeDocument/2006/relationships/image" Target="../media/image1.jpeg"/><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theme" Target="../theme/theme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1.jpe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3.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image" Target="../media/image2.jpeg"/><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4.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5" Type="http://schemas.openxmlformats.org/officeDocument/2006/relationships/image" Target="../media/image3.jpeg"/><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image" Target="../media/image2.jpeg"/><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theme" Target="../theme/theme16.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image" Target="../media/image2.jpeg"/><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theme" Target="../theme/theme17.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image" Target="../media/image2.jpeg"/><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theme" Target="../theme/theme18.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9.xml"/><Relationship Id="rId13" Type="http://schemas.openxmlformats.org/officeDocument/2006/relationships/slideLayout" Target="../slideLayouts/slideLayout204.xml"/><Relationship Id="rId3" Type="http://schemas.openxmlformats.org/officeDocument/2006/relationships/slideLayout" Target="../slideLayouts/slideLayout194.xml"/><Relationship Id="rId7" Type="http://schemas.openxmlformats.org/officeDocument/2006/relationships/slideLayout" Target="../slideLayouts/slideLayout198.xml"/><Relationship Id="rId12" Type="http://schemas.openxmlformats.org/officeDocument/2006/relationships/slideLayout" Target="../slideLayouts/slideLayout203.xml"/><Relationship Id="rId2" Type="http://schemas.openxmlformats.org/officeDocument/2006/relationships/slideLayout" Target="../slideLayouts/slideLayout193.xml"/><Relationship Id="rId16" Type="http://schemas.openxmlformats.org/officeDocument/2006/relationships/image" Target="../media/image1.jpeg"/><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5" Type="http://schemas.openxmlformats.org/officeDocument/2006/relationships/slideLayout" Target="../slideLayouts/slideLayout196.xml"/><Relationship Id="rId15" Type="http://schemas.openxmlformats.org/officeDocument/2006/relationships/theme" Target="../theme/theme19.xml"/><Relationship Id="rId10" Type="http://schemas.openxmlformats.org/officeDocument/2006/relationships/slideLayout" Target="../slideLayouts/slideLayout201.xml"/><Relationship Id="rId4" Type="http://schemas.openxmlformats.org/officeDocument/2006/relationships/slideLayout" Target="../slideLayouts/slideLayout195.xml"/><Relationship Id="rId9" Type="http://schemas.openxmlformats.org/officeDocument/2006/relationships/slideLayout" Target="../slideLayouts/slideLayout200.xml"/><Relationship Id="rId14" Type="http://schemas.openxmlformats.org/officeDocument/2006/relationships/slideLayout" Target="../slideLayouts/slideLayout205.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image" Target="../media/image1.jpeg"/><Relationship Id="rId2" Type="http://schemas.openxmlformats.org/officeDocument/2006/relationships/slideLayout" Target="../slideLayouts/slideLayout22.xml"/><Relationship Id="rId16" Type="http://schemas.openxmlformats.org/officeDocument/2006/relationships/theme" Target="../theme/theme5.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6.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7.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8.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66000">
              <a:srgbClr val="8C3D91"/>
            </a:gs>
            <a:gs pos="100000">
              <a:srgbClr val="8C3D91"/>
            </a:gs>
          </a:gsLst>
          <a:lin ang="5400000"/>
        </a:gradFill>
        <a:effectLst/>
      </p:bgPr>
    </p:bg>
    <p:spTree>
      <p:nvGrpSpPr>
        <p:cNvPr id="1" name=""/>
        <p:cNvGrpSpPr/>
        <p:nvPr/>
      </p:nvGrpSpPr>
      <p:grpSpPr>
        <a:xfrm>
          <a:off x="0" y="0"/>
          <a:ext cx="0" cy="0"/>
          <a:chOff x="0" y="0"/>
          <a:chExt cx="0" cy="0"/>
        </a:xfrm>
      </p:grpSpPr>
      <p:sp>
        <p:nvSpPr>
          <p:cNvPr id="390152" name="Rectangle 8"/>
          <p:cNvSpPr>
            <a:spLocks noGrp="1" noChangeArrowheads="1"/>
          </p:cNvSpPr>
          <p:nvPr>
            <p:ph type="title"/>
          </p:nvPr>
        </p:nvSpPr>
        <p:spPr bwMode="auto">
          <a:xfrm>
            <a:off x="685800" y="350838"/>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1027" name="Rectangle 9"/>
          <p:cNvSpPr>
            <a:spLocks noGrp="1" noChangeArrowheads="1"/>
          </p:cNvSpPr>
          <p:nvPr>
            <p:ph type="body" idx="1"/>
          </p:nvPr>
        </p:nvSpPr>
        <p:spPr bwMode="auto">
          <a:xfrm>
            <a:off x="684213" y="1700213"/>
            <a:ext cx="7772400"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endParaRPr lang="en-US" smtClean="0"/>
          </a:p>
          <a:p>
            <a:pPr lvl="2"/>
            <a:r>
              <a:rPr lang="en-US" smtClean="0"/>
              <a:t>Trzeci poziom</a:t>
            </a:r>
            <a:endParaRPr lang="pl-PL" smtClean="0"/>
          </a:p>
        </p:txBody>
      </p:sp>
    </p:spTree>
  </p:cSld>
  <p:clrMap bg1="dk2" tx1="lt1" bg2="dk1" tx2="lt2" accent1="accent1" accent2="accent2" accent3="accent3" accent4="accent4" accent5="accent5" accent6="accent6" hlink="hlink" folHlink="folHlink"/>
  <p:sldLayoutIdLst>
    <p:sldLayoutId id="2147485152" r:id="rId1"/>
    <p:sldLayoutId id="2147485153" r:id="rId2"/>
    <p:sldLayoutId id="2147485154" r:id="rId3"/>
    <p:sldLayoutId id="2147485155" r:id="rId4"/>
    <p:sldLayoutId id="2147485156" r:id="rId5"/>
    <p:sldLayoutId id="2147485157" r:id="rId6"/>
    <p:sldLayoutId id="2147485158" r:id="rId7"/>
    <p:sldLayoutId id="2147485159" r:id="rId8"/>
    <p:sldLayoutId id="2147485160" r:id="rId9"/>
    <p:sldLayoutId id="2147485161" r:id="rId10"/>
    <p:sldLayoutId id="2147485162" r:id="rId11"/>
    <p:sldLayoutId id="2147485163" r:id="rId12"/>
  </p:sldLayoutIdLst>
  <p:txStyles>
    <p:titleStyle>
      <a:lvl1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36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36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36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36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tx2"/>
        </a:buClr>
        <a:buSzPct val="115000"/>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SzPct val="115000"/>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Unicode MS" pitchFamily="34" charset="-128"/>
        </a:defRPr>
      </a:lvl4pPr>
      <a:lvl5pPr marL="2057400" indent="-228600" algn="l" rtl="0" eaLnBrk="0" fontAlgn="base" hangingPunct="0">
        <a:spcBef>
          <a:spcPct val="20000"/>
        </a:spcBef>
        <a:spcAft>
          <a:spcPct val="0"/>
        </a:spcAft>
        <a:buClr>
          <a:schemeClr val="tx2"/>
        </a:buClr>
        <a:buSzPct val="110000"/>
        <a:buChar char="•"/>
        <a:defRPr sz="2000">
          <a:solidFill>
            <a:schemeClr val="tx1"/>
          </a:solidFill>
          <a:latin typeface="Arial Unicode MS" pitchFamily="34" charset="-128"/>
        </a:defRPr>
      </a:lvl5pPr>
      <a:lvl6pPr marL="2514600" indent="-228600" algn="l" rtl="0" fontAlgn="base">
        <a:spcBef>
          <a:spcPct val="20000"/>
        </a:spcBef>
        <a:spcAft>
          <a:spcPct val="0"/>
        </a:spcAft>
        <a:buClr>
          <a:schemeClr val="tx2"/>
        </a:buClr>
        <a:buSzPct val="110000"/>
        <a:buChar char="•"/>
        <a:defRPr sz="2000">
          <a:solidFill>
            <a:schemeClr val="tx1"/>
          </a:solidFill>
          <a:latin typeface="Arial Unicode MS" pitchFamily="34" charset="-128"/>
        </a:defRPr>
      </a:lvl6pPr>
      <a:lvl7pPr marL="2971800" indent="-228600" algn="l" rtl="0" fontAlgn="base">
        <a:spcBef>
          <a:spcPct val="20000"/>
        </a:spcBef>
        <a:spcAft>
          <a:spcPct val="0"/>
        </a:spcAft>
        <a:buClr>
          <a:schemeClr val="tx2"/>
        </a:buClr>
        <a:buSzPct val="110000"/>
        <a:buChar char="•"/>
        <a:defRPr sz="2000">
          <a:solidFill>
            <a:schemeClr val="tx1"/>
          </a:solidFill>
          <a:latin typeface="Arial Unicode MS" pitchFamily="34" charset="-128"/>
        </a:defRPr>
      </a:lvl7pPr>
      <a:lvl8pPr marL="3429000" indent="-228600" algn="l" rtl="0" fontAlgn="base">
        <a:spcBef>
          <a:spcPct val="20000"/>
        </a:spcBef>
        <a:spcAft>
          <a:spcPct val="0"/>
        </a:spcAft>
        <a:buClr>
          <a:schemeClr val="tx2"/>
        </a:buClr>
        <a:buSzPct val="110000"/>
        <a:buChar char="•"/>
        <a:defRPr sz="2000">
          <a:solidFill>
            <a:schemeClr val="tx1"/>
          </a:solidFill>
          <a:latin typeface="Arial Unicode MS" pitchFamily="34" charset="-128"/>
        </a:defRPr>
      </a:lvl8pPr>
      <a:lvl9pPr marL="3886200" indent="-228600" algn="l" rtl="0" fontAlgn="base">
        <a:spcBef>
          <a:spcPct val="20000"/>
        </a:spcBef>
        <a:spcAft>
          <a:spcPct val="0"/>
        </a:spcAft>
        <a:buClr>
          <a:schemeClr val="tx2"/>
        </a:buClr>
        <a:buSzPct val="110000"/>
        <a:buChar char="•"/>
        <a:defRPr sz="2000">
          <a:solidFill>
            <a:schemeClr val="tx1"/>
          </a:solidFill>
          <a:latin typeface="Arial Unicode MS" pitchFamily="34" charset="-128"/>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66000">
              <a:srgbClr val="8C3D91"/>
            </a:gs>
            <a:gs pos="100000">
              <a:srgbClr val="8C3D91"/>
            </a:gs>
          </a:gsLst>
          <a:lin ang="5400000"/>
        </a:gradFill>
        <a:effectLst/>
      </p:bgPr>
    </p:bg>
    <p:spTree>
      <p:nvGrpSpPr>
        <p:cNvPr id="1" name=""/>
        <p:cNvGrpSpPr/>
        <p:nvPr/>
      </p:nvGrpSpPr>
      <p:grpSpPr>
        <a:xfrm>
          <a:off x="0" y="0"/>
          <a:ext cx="0" cy="0"/>
          <a:chOff x="0" y="0"/>
          <a:chExt cx="0" cy="0"/>
        </a:xfrm>
      </p:grpSpPr>
      <p:pic>
        <p:nvPicPr>
          <p:cNvPr id="10242" name="Picture 2" descr=" Berlin bulle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03" name="Rectangle 3"/>
          <p:cNvSpPr>
            <a:spLocks noGrp="1" noChangeArrowheads="1"/>
          </p:cNvSpPr>
          <p:nvPr>
            <p:ph type="title"/>
          </p:nvPr>
        </p:nvSpPr>
        <p:spPr bwMode="auto">
          <a:xfrm>
            <a:off x="755650" y="115888"/>
            <a:ext cx="77724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4" name="Rectangle 4"/>
          <p:cNvSpPr>
            <a:spLocks noGrp="1" noChangeArrowheads="1"/>
          </p:cNvSpPr>
          <p:nvPr>
            <p:ph type="body" idx="1"/>
          </p:nvPr>
        </p:nvSpPr>
        <p:spPr bwMode="auto">
          <a:xfrm>
            <a:off x="685800" y="1125538"/>
            <a:ext cx="835025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5234" r:id="rId1"/>
    <p:sldLayoutId id="2147485235" r:id="rId2"/>
    <p:sldLayoutId id="2147485236" r:id="rId3"/>
    <p:sldLayoutId id="2147485237" r:id="rId4"/>
    <p:sldLayoutId id="2147485238" r:id="rId5"/>
    <p:sldLayoutId id="2147485239" r:id="rId6"/>
    <p:sldLayoutId id="2147485240" r:id="rId7"/>
    <p:sldLayoutId id="2147485241" r:id="rId8"/>
    <p:sldLayoutId id="2147485242" r:id="rId9"/>
    <p:sldLayoutId id="2147485243" r:id="rId10"/>
    <p:sldLayoutId id="2147485244" r:id="rId11"/>
    <p:sldLayoutId id="2147485245" r:id="rId12"/>
    <p:sldLayoutId id="2147485246" r:id="rId13"/>
    <p:sldLayoutId id="2147485247" r:id="rId14"/>
  </p:sldLayoutIdLst>
  <p:txStyles>
    <p:titleStyle>
      <a:lvl1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Arial" charset="0"/>
        </a:defRPr>
      </a:lvl5pPr>
      <a:lvl6pPr marL="457200" algn="ctr" rtl="0" fontAlgn="base">
        <a:spcBef>
          <a:spcPct val="0"/>
        </a:spcBef>
        <a:spcAft>
          <a:spcPct val="0"/>
        </a:spcAft>
        <a:defRPr sz="3600">
          <a:solidFill>
            <a:srgbClr val="FFCC00"/>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a:solidFill>
            <a:srgbClr val="FFCC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a:solidFill>
            <a:srgbClr val="FFCC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a:solidFill>
            <a:srgbClr val="FFCC00"/>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har char="•"/>
        <a:defRPr sz="2000">
          <a:solidFill>
            <a:schemeClr val="bg1"/>
          </a:solidFill>
          <a:latin typeface="+mn-lt"/>
          <a:ea typeface="+mn-ea"/>
          <a:cs typeface="+mn-cs"/>
        </a:defRPr>
      </a:lvl1pPr>
      <a:lvl2pPr marL="742950" indent="-285750" algn="l" rtl="0" eaLnBrk="0" fontAlgn="base" hangingPunct="0">
        <a:spcBef>
          <a:spcPct val="20000"/>
        </a:spcBef>
        <a:spcAft>
          <a:spcPct val="0"/>
        </a:spcAft>
        <a:buChar char="–"/>
        <a:defRPr>
          <a:solidFill>
            <a:schemeClr val="bg1"/>
          </a:solidFill>
          <a:latin typeface="+mn-lt"/>
        </a:defRPr>
      </a:lvl2pPr>
      <a:lvl3pPr marL="1143000" indent="-228600" algn="l" rtl="0" eaLnBrk="0" fontAlgn="base" hangingPunct="0">
        <a:spcBef>
          <a:spcPct val="20000"/>
        </a:spcBef>
        <a:spcAft>
          <a:spcPct val="0"/>
        </a:spcAft>
        <a:buChar char="•"/>
        <a:defRPr sz="1600">
          <a:solidFill>
            <a:schemeClr val="bg1"/>
          </a:solidFill>
          <a:latin typeface="+mn-lt"/>
        </a:defRPr>
      </a:lvl3pPr>
      <a:lvl4pPr marL="1600200" indent="-228600" algn="l" rtl="0" eaLnBrk="0" fontAlgn="base" hangingPunct="0">
        <a:spcBef>
          <a:spcPct val="20000"/>
        </a:spcBef>
        <a:spcAft>
          <a:spcPct val="0"/>
        </a:spcAft>
        <a:buChar char="–"/>
        <a:defRPr sz="1400">
          <a:solidFill>
            <a:schemeClr val="bg1"/>
          </a:solidFill>
          <a:latin typeface="+mn-lt"/>
        </a:defRPr>
      </a:lvl4pPr>
      <a:lvl5pPr marL="2057400" indent="-228600" algn="l" rtl="0" eaLnBrk="0" fontAlgn="base" hangingPunct="0">
        <a:spcBef>
          <a:spcPct val="20000"/>
        </a:spcBef>
        <a:spcAft>
          <a:spcPct val="0"/>
        </a:spcAft>
        <a:buChar char="»"/>
        <a:defRPr sz="1400">
          <a:solidFill>
            <a:schemeClr val="bg1"/>
          </a:solidFill>
          <a:latin typeface="+mn-lt"/>
        </a:defRPr>
      </a:lvl5pPr>
      <a:lvl6pPr marL="2514600" indent="-228600" algn="l" rtl="0" fontAlgn="base">
        <a:spcBef>
          <a:spcPct val="20000"/>
        </a:spcBef>
        <a:spcAft>
          <a:spcPct val="0"/>
        </a:spcAft>
        <a:buChar char="»"/>
        <a:defRPr sz="1400">
          <a:solidFill>
            <a:schemeClr val="bg1"/>
          </a:solidFill>
          <a:latin typeface="+mn-lt"/>
        </a:defRPr>
      </a:lvl6pPr>
      <a:lvl7pPr marL="2971800" indent="-228600" algn="l" rtl="0" fontAlgn="base">
        <a:spcBef>
          <a:spcPct val="20000"/>
        </a:spcBef>
        <a:spcAft>
          <a:spcPct val="0"/>
        </a:spcAft>
        <a:buChar char="»"/>
        <a:defRPr sz="1400">
          <a:solidFill>
            <a:schemeClr val="bg1"/>
          </a:solidFill>
          <a:latin typeface="+mn-lt"/>
        </a:defRPr>
      </a:lvl7pPr>
      <a:lvl8pPr marL="3429000" indent="-228600" algn="l" rtl="0" fontAlgn="base">
        <a:spcBef>
          <a:spcPct val="20000"/>
        </a:spcBef>
        <a:spcAft>
          <a:spcPct val="0"/>
        </a:spcAft>
        <a:buChar char="»"/>
        <a:defRPr sz="1400">
          <a:solidFill>
            <a:schemeClr val="bg1"/>
          </a:solidFill>
          <a:latin typeface="+mn-lt"/>
        </a:defRPr>
      </a:lvl8pPr>
      <a:lvl9pPr marL="3886200" indent="-228600" algn="l" rtl="0" fontAlgn="base">
        <a:spcBef>
          <a:spcPct val="20000"/>
        </a:spcBef>
        <a:spcAft>
          <a:spcPct val="0"/>
        </a:spcAft>
        <a:buChar char="»"/>
        <a:defRPr sz="1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66000">
              <a:srgbClr val="8C3D91"/>
            </a:gs>
            <a:gs pos="100000">
              <a:srgbClr val="8C3D91"/>
            </a:gs>
          </a:gsLst>
          <a:lin ang="5400000"/>
        </a:gradFill>
        <a:effectLst/>
      </p:bgPr>
    </p:bg>
    <p:spTree>
      <p:nvGrpSpPr>
        <p:cNvPr id="1" name=""/>
        <p:cNvGrpSpPr/>
        <p:nvPr/>
      </p:nvGrpSpPr>
      <p:grpSpPr>
        <a:xfrm>
          <a:off x="0" y="0"/>
          <a:ext cx="0" cy="0"/>
          <a:chOff x="0" y="0"/>
          <a:chExt cx="0" cy="0"/>
        </a:xfrm>
      </p:grpSpPr>
      <p:pic>
        <p:nvPicPr>
          <p:cNvPr id="11266" name="Picture 2" descr=" Berlin bulle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03" name="Rectangle 3"/>
          <p:cNvSpPr>
            <a:spLocks noGrp="1" noChangeArrowheads="1"/>
          </p:cNvSpPr>
          <p:nvPr>
            <p:ph type="title"/>
          </p:nvPr>
        </p:nvSpPr>
        <p:spPr bwMode="auto">
          <a:xfrm>
            <a:off x="755650" y="115888"/>
            <a:ext cx="77724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8" name="Rectangle 4"/>
          <p:cNvSpPr>
            <a:spLocks noGrp="1" noChangeArrowheads="1"/>
          </p:cNvSpPr>
          <p:nvPr>
            <p:ph type="body" idx="1"/>
          </p:nvPr>
        </p:nvSpPr>
        <p:spPr bwMode="auto">
          <a:xfrm>
            <a:off x="685800" y="1125538"/>
            <a:ext cx="835025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5248" r:id="rId1"/>
    <p:sldLayoutId id="2147485249" r:id="rId2"/>
    <p:sldLayoutId id="2147485250" r:id="rId3"/>
    <p:sldLayoutId id="2147485251" r:id="rId4"/>
    <p:sldLayoutId id="2147485252" r:id="rId5"/>
    <p:sldLayoutId id="2147485253" r:id="rId6"/>
    <p:sldLayoutId id="2147485254" r:id="rId7"/>
    <p:sldLayoutId id="2147485255" r:id="rId8"/>
    <p:sldLayoutId id="2147485256" r:id="rId9"/>
    <p:sldLayoutId id="2147485257" r:id="rId10"/>
    <p:sldLayoutId id="2147485258" r:id="rId11"/>
    <p:sldLayoutId id="2147485259" r:id="rId12"/>
    <p:sldLayoutId id="2147485260" r:id="rId13"/>
    <p:sldLayoutId id="2147485261" r:id="rId14"/>
  </p:sldLayoutIdLst>
  <p:hf sldNum="0" hdr="0" dt="0"/>
  <p:txStyles>
    <p:titleStyle>
      <a:lvl1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3600">
          <a:solidFill>
            <a:srgbClr val="FFCC00"/>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3600">
          <a:solidFill>
            <a:srgbClr val="FFCC00"/>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3600">
          <a:solidFill>
            <a:srgbClr val="FFCC00"/>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3600">
          <a:solidFill>
            <a:srgbClr val="FFCC00"/>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har char="•"/>
        <a:defRPr sz="2000">
          <a:solidFill>
            <a:schemeClr val="bg1"/>
          </a:solidFill>
          <a:latin typeface="+mn-lt"/>
          <a:ea typeface="+mn-ea"/>
          <a:cs typeface="+mn-cs"/>
        </a:defRPr>
      </a:lvl1pPr>
      <a:lvl2pPr marL="742950" indent="-285750" algn="l" rtl="0" eaLnBrk="0" fontAlgn="base" hangingPunct="0">
        <a:spcBef>
          <a:spcPct val="20000"/>
        </a:spcBef>
        <a:spcAft>
          <a:spcPct val="0"/>
        </a:spcAft>
        <a:buChar char="–"/>
        <a:defRPr>
          <a:solidFill>
            <a:schemeClr val="bg1"/>
          </a:solidFill>
          <a:latin typeface="+mn-lt"/>
        </a:defRPr>
      </a:lvl2pPr>
      <a:lvl3pPr marL="1143000" indent="-228600" algn="l" rtl="0" eaLnBrk="0" fontAlgn="base" hangingPunct="0">
        <a:spcBef>
          <a:spcPct val="20000"/>
        </a:spcBef>
        <a:spcAft>
          <a:spcPct val="0"/>
        </a:spcAft>
        <a:buChar char="•"/>
        <a:defRPr sz="1600">
          <a:solidFill>
            <a:schemeClr val="bg1"/>
          </a:solidFill>
          <a:latin typeface="+mn-lt"/>
        </a:defRPr>
      </a:lvl3pPr>
      <a:lvl4pPr marL="1600200" indent="-228600" algn="l" rtl="0" eaLnBrk="0" fontAlgn="base" hangingPunct="0">
        <a:spcBef>
          <a:spcPct val="20000"/>
        </a:spcBef>
        <a:spcAft>
          <a:spcPct val="0"/>
        </a:spcAft>
        <a:buChar char="–"/>
        <a:defRPr sz="1400">
          <a:solidFill>
            <a:schemeClr val="bg1"/>
          </a:solidFill>
          <a:latin typeface="+mn-lt"/>
        </a:defRPr>
      </a:lvl4pPr>
      <a:lvl5pPr marL="2057400" indent="-228600" algn="l" rtl="0" eaLnBrk="0" fontAlgn="base" hangingPunct="0">
        <a:spcBef>
          <a:spcPct val="20000"/>
        </a:spcBef>
        <a:spcAft>
          <a:spcPct val="0"/>
        </a:spcAft>
        <a:buChar char="»"/>
        <a:defRPr sz="1400">
          <a:solidFill>
            <a:schemeClr val="bg1"/>
          </a:solidFill>
          <a:latin typeface="+mn-lt"/>
        </a:defRPr>
      </a:lvl5pPr>
      <a:lvl6pPr marL="2514600" indent="-228600" algn="l" rtl="0" fontAlgn="base">
        <a:spcBef>
          <a:spcPct val="20000"/>
        </a:spcBef>
        <a:spcAft>
          <a:spcPct val="0"/>
        </a:spcAft>
        <a:buChar char="»"/>
        <a:defRPr sz="1400">
          <a:solidFill>
            <a:schemeClr val="bg1"/>
          </a:solidFill>
          <a:latin typeface="+mn-lt"/>
        </a:defRPr>
      </a:lvl6pPr>
      <a:lvl7pPr marL="2971800" indent="-228600" algn="l" rtl="0" fontAlgn="base">
        <a:spcBef>
          <a:spcPct val="20000"/>
        </a:spcBef>
        <a:spcAft>
          <a:spcPct val="0"/>
        </a:spcAft>
        <a:buChar char="»"/>
        <a:defRPr sz="1400">
          <a:solidFill>
            <a:schemeClr val="bg1"/>
          </a:solidFill>
          <a:latin typeface="+mn-lt"/>
        </a:defRPr>
      </a:lvl7pPr>
      <a:lvl8pPr marL="3429000" indent="-228600" algn="l" rtl="0" fontAlgn="base">
        <a:spcBef>
          <a:spcPct val="20000"/>
        </a:spcBef>
        <a:spcAft>
          <a:spcPct val="0"/>
        </a:spcAft>
        <a:buChar char="»"/>
        <a:defRPr sz="1400">
          <a:solidFill>
            <a:schemeClr val="bg1"/>
          </a:solidFill>
          <a:latin typeface="+mn-lt"/>
        </a:defRPr>
      </a:lvl8pPr>
      <a:lvl9pPr marL="3886200" indent="-228600" algn="l" rtl="0" fontAlgn="base">
        <a:spcBef>
          <a:spcPct val="20000"/>
        </a:spcBef>
        <a:spcAft>
          <a:spcPct val="0"/>
        </a:spcAft>
        <a:buChar char="»"/>
        <a:defRPr sz="1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66000">
              <a:srgbClr val="8C3D91"/>
            </a:gs>
            <a:gs pos="100000">
              <a:srgbClr val="8C3D91"/>
            </a:gs>
          </a:gsLst>
          <a:lin ang="5400000"/>
        </a:gradFill>
        <a:effectLst/>
      </p:bgPr>
    </p:bg>
    <p:spTree>
      <p:nvGrpSpPr>
        <p:cNvPr id="1" name=""/>
        <p:cNvGrpSpPr/>
        <p:nvPr/>
      </p:nvGrpSpPr>
      <p:grpSpPr>
        <a:xfrm>
          <a:off x="0" y="0"/>
          <a:ext cx="0" cy="0"/>
          <a:chOff x="0" y="0"/>
          <a:chExt cx="0" cy="0"/>
        </a:xfrm>
      </p:grpSpPr>
      <p:pic>
        <p:nvPicPr>
          <p:cNvPr id="12290" name="Picture 2" descr=" Berlin bullet"/>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299" name="Rectangle 3"/>
          <p:cNvSpPr>
            <a:spLocks noGrp="1" noChangeArrowheads="1"/>
          </p:cNvSpPr>
          <p:nvPr>
            <p:ph type="title"/>
          </p:nvPr>
        </p:nvSpPr>
        <p:spPr bwMode="auto">
          <a:xfrm>
            <a:off x="755650" y="115888"/>
            <a:ext cx="77724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2" name="Rectangle 4"/>
          <p:cNvSpPr>
            <a:spLocks noGrp="1" noChangeArrowheads="1"/>
          </p:cNvSpPr>
          <p:nvPr>
            <p:ph type="body" idx="1"/>
          </p:nvPr>
        </p:nvSpPr>
        <p:spPr bwMode="auto">
          <a:xfrm>
            <a:off x="685800" y="1125538"/>
            <a:ext cx="835025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5262" r:id="rId1"/>
    <p:sldLayoutId id="2147485263" r:id="rId2"/>
    <p:sldLayoutId id="2147485264" r:id="rId3"/>
    <p:sldLayoutId id="2147485265" r:id="rId4"/>
    <p:sldLayoutId id="2147485266" r:id="rId5"/>
    <p:sldLayoutId id="2147485267" r:id="rId6"/>
    <p:sldLayoutId id="2147485268" r:id="rId7"/>
    <p:sldLayoutId id="2147485269" r:id="rId8"/>
    <p:sldLayoutId id="2147485270" r:id="rId9"/>
    <p:sldLayoutId id="2147485271" r:id="rId10"/>
    <p:sldLayoutId id="2147485272" r:id="rId11"/>
    <p:sldLayoutId id="2147485273" r:id="rId12"/>
    <p:sldLayoutId id="2147485274" r:id="rId13"/>
  </p:sldLayoutIdLst>
  <p:txStyles>
    <p:titleStyle>
      <a:lvl1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Arial" charset="0"/>
        </a:defRPr>
      </a:lvl5pPr>
      <a:lvl6pPr marL="457200" algn="ctr" rtl="0" fontAlgn="base">
        <a:spcBef>
          <a:spcPct val="0"/>
        </a:spcBef>
        <a:spcAft>
          <a:spcPct val="0"/>
        </a:spcAft>
        <a:defRPr sz="3600">
          <a:solidFill>
            <a:srgbClr val="FFCC00"/>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a:solidFill>
            <a:srgbClr val="FFCC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a:solidFill>
            <a:srgbClr val="FFCC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a:solidFill>
            <a:srgbClr val="FFCC00"/>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har char="•"/>
        <a:defRPr sz="20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1600">
          <a:solidFill>
            <a:schemeClr val="bg1"/>
          </a:solidFill>
          <a:latin typeface="+mn-lt"/>
        </a:defRPr>
      </a:lvl3pPr>
      <a:lvl4pPr marL="1600200" indent="-228600" algn="l" rtl="0" eaLnBrk="0" fontAlgn="base" hangingPunct="0">
        <a:spcBef>
          <a:spcPct val="20000"/>
        </a:spcBef>
        <a:spcAft>
          <a:spcPct val="0"/>
        </a:spcAft>
        <a:buChar char="–"/>
        <a:defRPr sz="1400">
          <a:solidFill>
            <a:schemeClr val="bg1"/>
          </a:solidFill>
          <a:latin typeface="+mn-lt"/>
        </a:defRPr>
      </a:lvl4pPr>
      <a:lvl5pPr marL="2057400" indent="-228600" algn="l" rtl="0" eaLnBrk="0" fontAlgn="base" hangingPunct="0">
        <a:spcBef>
          <a:spcPct val="20000"/>
        </a:spcBef>
        <a:spcAft>
          <a:spcPct val="0"/>
        </a:spcAft>
        <a:buChar char="»"/>
        <a:defRPr sz="1400">
          <a:solidFill>
            <a:schemeClr val="bg1"/>
          </a:solidFill>
          <a:latin typeface="+mn-lt"/>
        </a:defRPr>
      </a:lvl5pPr>
      <a:lvl6pPr marL="2514600" indent="-228600" algn="l" rtl="0" fontAlgn="base">
        <a:spcBef>
          <a:spcPct val="20000"/>
        </a:spcBef>
        <a:spcAft>
          <a:spcPct val="0"/>
        </a:spcAft>
        <a:buChar char="»"/>
        <a:defRPr sz="1400">
          <a:solidFill>
            <a:schemeClr val="bg1"/>
          </a:solidFill>
          <a:latin typeface="+mn-lt"/>
        </a:defRPr>
      </a:lvl6pPr>
      <a:lvl7pPr marL="2971800" indent="-228600" algn="l" rtl="0" fontAlgn="base">
        <a:spcBef>
          <a:spcPct val="20000"/>
        </a:spcBef>
        <a:spcAft>
          <a:spcPct val="0"/>
        </a:spcAft>
        <a:buChar char="»"/>
        <a:defRPr sz="1400">
          <a:solidFill>
            <a:schemeClr val="bg1"/>
          </a:solidFill>
          <a:latin typeface="+mn-lt"/>
        </a:defRPr>
      </a:lvl7pPr>
      <a:lvl8pPr marL="3429000" indent="-228600" algn="l" rtl="0" fontAlgn="base">
        <a:spcBef>
          <a:spcPct val="20000"/>
        </a:spcBef>
        <a:spcAft>
          <a:spcPct val="0"/>
        </a:spcAft>
        <a:buChar char="»"/>
        <a:defRPr sz="1400">
          <a:solidFill>
            <a:schemeClr val="bg1"/>
          </a:solidFill>
          <a:latin typeface="+mn-lt"/>
        </a:defRPr>
      </a:lvl8pPr>
      <a:lvl9pPr marL="3886200" indent="-228600" algn="l" rtl="0" fontAlgn="base">
        <a:spcBef>
          <a:spcPct val="20000"/>
        </a:spcBef>
        <a:spcAft>
          <a:spcPct val="0"/>
        </a:spcAft>
        <a:buChar char="»"/>
        <a:defRPr sz="1400">
          <a:solidFill>
            <a:schemeClr val="bg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66000">
              <a:srgbClr val="8C3D91"/>
            </a:gs>
            <a:gs pos="100000">
              <a:srgbClr val="8C3D91"/>
            </a:gs>
          </a:gsLst>
          <a:lin ang="5400000"/>
        </a:gra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6350"/>
            <a:ext cx="9140825" cy="6851650"/>
            <a:chOff x="0" y="4"/>
            <a:chExt cx="5758" cy="4316"/>
          </a:xfrm>
        </p:grpSpPr>
        <p:sp>
          <p:nvSpPr>
            <p:cNvPr id="13317" name="Freeform 3"/>
            <p:cNvSpPr>
              <a:spLocks/>
            </p:cNvSpPr>
            <p:nvPr/>
          </p:nvSpPr>
          <p:spPr bwMode="hidden">
            <a:xfrm>
              <a:off x="558" y="1161"/>
              <a:ext cx="5200" cy="3159"/>
            </a:xfrm>
            <a:custGeom>
              <a:avLst/>
              <a:gdLst>
                <a:gd name="T0" fmla="*/ 0 w 5184"/>
                <a:gd name="T1" fmla="*/ 3159 h 3159"/>
                <a:gd name="T2" fmla="*/ 5216 w 5184"/>
                <a:gd name="T3" fmla="*/ 3159 h 3159"/>
                <a:gd name="T4" fmla="*/ 5216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8" name="Freeform 4"/>
            <p:cNvSpPr>
              <a:spLocks/>
            </p:cNvSpPr>
            <p:nvPr/>
          </p:nvSpPr>
          <p:spPr bwMode="hidden">
            <a:xfrm>
              <a:off x="0" y="1161"/>
              <a:ext cx="558" cy="3159"/>
            </a:xfrm>
            <a:custGeom>
              <a:avLst/>
              <a:gdLst>
                <a:gd name="T0" fmla="*/ 0 w 556"/>
                <a:gd name="T1" fmla="*/ 0 h 3159"/>
                <a:gd name="T2" fmla="*/ 0 w 556"/>
                <a:gd name="T3" fmla="*/ 3159 h 3159"/>
                <a:gd name="T4" fmla="*/ 560 w 556"/>
                <a:gd name="T5" fmla="*/ 3159 h 3159"/>
                <a:gd name="T6" fmla="*/ 560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3319" name="Group 5"/>
            <p:cNvGrpSpPr>
              <a:grpSpLocks/>
            </p:cNvGrpSpPr>
            <p:nvPr userDrawn="1"/>
          </p:nvGrpSpPr>
          <p:grpSpPr bwMode="auto">
            <a:xfrm>
              <a:off x="0" y="4"/>
              <a:ext cx="5758" cy="4316"/>
              <a:chOff x="0" y="4"/>
              <a:chExt cx="5758" cy="4316"/>
            </a:xfrm>
          </p:grpSpPr>
          <p:sp>
            <p:nvSpPr>
              <p:cNvPr id="13320"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1"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2" name="Freeform 8"/>
              <p:cNvSpPr>
                <a:spLocks/>
              </p:cNvSpPr>
              <p:nvPr/>
            </p:nvSpPr>
            <p:spPr bwMode="ltGray">
              <a:xfrm>
                <a:off x="1019" y="1155"/>
                <a:ext cx="4739" cy="12"/>
              </a:xfrm>
              <a:custGeom>
                <a:avLst/>
                <a:gdLst>
                  <a:gd name="T0" fmla="*/ 4754 w 4724"/>
                  <a:gd name="T1" fmla="*/ 0 h 12"/>
                  <a:gd name="T2" fmla="*/ 0 w 4724"/>
                  <a:gd name="T3" fmla="*/ 0 h 12"/>
                  <a:gd name="T4" fmla="*/ 0 w 4724"/>
                  <a:gd name="T5" fmla="*/ 12 h 12"/>
                  <a:gd name="T6" fmla="*/ 4754 w 4724"/>
                  <a:gd name="T7" fmla="*/ 12 h 12"/>
                  <a:gd name="T8" fmla="*/ 4754 w 4724"/>
                  <a:gd name="T9" fmla="*/ 0 h 12"/>
                  <a:gd name="T10" fmla="*/ 4754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3"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4"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9"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eaLnBrk="0" hangingPunct="0">
                  <a:defRPr/>
                </a:pPr>
                <a:endParaRPr lang="pl-PL" sz="1800">
                  <a:solidFill>
                    <a:srgbClr val="FFFFFF"/>
                  </a:solidFill>
                  <a:latin typeface="Tahoma" pitchFamily="34" charset="0"/>
                  <a:cs typeface="+mn-cs"/>
                </a:endParaRPr>
              </a:p>
            </p:txBody>
          </p:sp>
          <p:sp>
            <p:nvSpPr>
              <p:cNvPr id="13326" name="Freeform 12"/>
              <p:cNvSpPr>
                <a:spLocks/>
              </p:cNvSpPr>
              <p:nvPr/>
            </p:nvSpPr>
            <p:spPr bwMode="ltGray">
              <a:xfrm>
                <a:off x="0" y="1155"/>
                <a:ext cx="351" cy="12"/>
              </a:xfrm>
              <a:custGeom>
                <a:avLst/>
                <a:gdLst>
                  <a:gd name="T0" fmla="*/ 0 w 251"/>
                  <a:gd name="T1" fmla="*/ 0 h 12"/>
                  <a:gd name="T2" fmla="*/ 0 w 251"/>
                  <a:gd name="T3" fmla="*/ 12 h 12"/>
                  <a:gd name="T4" fmla="*/ 491 w 251"/>
                  <a:gd name="T5" fmla="*/ 12 h 12"/>
                  <a:gd name="T6" fmla="*/ 491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7" name="Freeform 13"/>
              <p:cNvSpPr>
                <a:spLocks/>
              </p:cNvSpPr>
              <p:nvPr/>
            </p:nvSpPr>
            <p:spPr bwMode="ltGray">
              <a:xfrm>
                <a:off x="767" y="1155"/>
                <a:ext cx="252" cy="12"/>
              </a:xfrm>
              <a:custGeom>
                <a:avLst/>
                <a:gdLst>
                  <a:gd name="T0" fmla="*/ 253 w 251"/>
                  <a:gd name="T1" fmla="*/ 0 h 12"/>
                  <a:gd name="T2" fmla="*/ 0 w 251"/>
                  <a:gd name="T3" fmla="*/ 0 h 12"/>
                  <a:gd name="T4" fmla="*/ 0 w 251"/>
                  <a:gd name="T5" fmla="*/ 12 h 12"/>
                  <a:gd name="T6" fmla="*/ 253 w 251"/>
                  <a:gd name="T7" fmla="*/ 12 h 12"/>
                  <a:gd name="T8" fmla="*/ 253 w 251"/>
                  <a:gd name="T9" fmla="*/ 0 h 12"/>
                  <a:gd name="T10" fmla="*/ 25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2"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eaLnBrk="0" hangingPunct="0">
                  <a:defRPr/>
                </a:pPr>
                <a:endParaRPr lang="pl-PL" sz="1800">
                  <a:solidFill>
                    <a:srgbClr val="FFFFFF"/>
                  </a:solidFill>
                  <a:latin typeface="Tahoma" pitchFamily="34" charset="0"/>
                  <a:cs typeface="+mn-cs"/>
                </a:endParaRPr>
              </a:p>
            </p:txBody>
          </p:sp>
        </p:grpSp>
      </p:grpSp>
      <p:sp>
        <p:nvSpPr>
          <p:cNvPr id="7183"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84" name="Rectangle 16"/>
          <p:cNvSpPr>
            <a:spLocks noGrp="1" noChangeArrowheads="1"/>
          </p:cNvSpPr>
          <p:nvPr>
            <p:ph type="body" idx="1"/>
          </p:nvPr>
        </p:nvSpPr>
        <p:spPr bwMode="auto">
          <a:xfrm>
            <a:off x="1066800" y="1981200"/>
            <a:ext cx="79248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5275" r:id="rId1"/>
    <p:sldLayoutId id="2147485276" r:id="rId2"/>
    <p:sldLayoutId id="2147485277" r:id="rId3"/>
    <p:sldLayoutId id="2147485278" r:id="rId4"/>
    <p:sldLayoutId id="2147485279" r:id="rId5"/>
    <p:sldLayoutId id="2147485280" r:id="rId6"/>
    <p:sldLayoutId id="2147485281" r:id="rId7"/>
    <p:sldLayoutId id="2147485282" r:id="rId8"/>
    <p:sldLayoutId id="2147485283" r:id="rId9"/>
    <p:sldLayoutId id="2147485284" r:id="rId10"/>
    <p:sldLayoutId id="2147485285" r:id="rId11"/>
  </p:sldLayoutIdLst>
  <p:txStyles>
    <p:titleStyle>
      <a:lvl1pPr algn="ctr" rtl="0" eaLnBrk="0" fontAlgn="base" hangingPunct="0">
        <a:spcBef>
          <a:spcPct val="0"/>
        </a:spcBef>
        <a:spcAft>
          <a:spcPct val="0"/>
        </a:spcAft>
        <a:defRPr sz="3600" b="1">
          <a:solidFill>
            <a:srgbClr val="FFCC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rgbClr val="FFCC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FFCC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FFCC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FFCC00"/>
          </a:solidFill>
          <a:effectLst>
            <a:outerShdw blurRad="38100" dist="38100" dir="2700000" algn="tl">
              <a:srgbClr val="000000"/>
            </a:outerShdw>
          </a:effectLst>
          <a:latin typeface="Arial" charset="0"/>
        </a:defRPr>
      </a:lvl5pPr>
      <a:lvl6pPr marL="457200" algn="ctr" rtl="0" fontAlgn="base">
        <a:spcBef>
          <a:spcPct val="0"/>
        </a:spcBef>
        <a:spcAft>
          <a:spcPct val="0"/>
        </a:spcAft>
        <a:defRPr sz="3600" b="1">
          <a:solidFill>
            <a:srgbClr val="FFCC00"/>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b="1">
          <a:solidFill>
            <a:srgbClr val="FFCC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b="1">
          <a:solidFill>
            <a:srgbClr val="FFCC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b="1">
          <a:solidFill>
            <a:srgbClr val="FFCC00"/>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66000">
              <a:srgbClr val="8C3D91"/>
            </a:gs>
            <a:gs pos="100000">
              <a:srgbClr val="8C3D91"/>
            </a:gs>
          </a:gsLst>
          <a:lin ang="5400000"/>
        </a:gra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38100" y="-12700"/>
            <a:ext cx="9239250" cy="6940550"/>
            <a:chOff x="-12" y="-10"/>
            <a:chExt cx="5820" cy="4372"/>
          </a:xfrm>
        </p:grpSpPr>
        <p:sp>
          <p:nvSpPr>
            <p:cNvPr id="14344" name="Rectangle 3"/>
            <p:cNvSpPr>
              <a:spLocks noChangeArrowheads="1"/>
            </p:cNvSpPr>
            <p:nvPr userDrawn="1"/>
          </p:nvSpPr>
          <p:spPr bwMode="invGray">
            <a:xfrm>
              <a:off x="5520" y="-8"/>
              <a:ext cx="287" cy="4364"/>
            </a:xfrm>
            <a:prstGeom prst="rect">
              <a:avLst/>
            </a:prstGeom>
            <a:gradFill rotWithShape="0">
              <a:gsLst>
                <a:gs pos="0">
                  <a:schemeClr val="bg2"/>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a:buClr>
                  <a:srgbClr val="FFCC66"/>
                </a:buClr>
                <a:buSzPct val="115000"/>
              </a:pPr>
              <a:endParaRPr lang="pl-PL">
                <a:solidFill>
                  <a:srgbClr val="EAEAEA"/>
                </a:solidFill>
              </a:endParaRPr>
            </a:p>
          </p:txBody>
        </p:sp>
        <p:sp>
          <p:nvSpPr>
            <p:cNvPr id="14345" name="Rectangle 4"/>
            <p:cNvSpPr>
              <a:spLocks noChangeArrowheads="1"/>
            </p:cNvSpPr>
            <p:nvPr userDrawn="1"/>
          </p:nvSpPr>
          <p:spPr bwMode="invGray">
            <a:xfrm>
              <a:off x="-8" y="-8"/>
              <a:ext cx="288" cy="4368"/>
            </a:xfrm>
            <a:prstGeom prst="rect">
              <a:avLst/>
            </a:prstGeom>
            <a:gradFill rotWithShape="0">
              <a:gsLst>
                <a:gs pos="0">
                  <a:srgbClr val="006600"/>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a:buClr>
                  <a:srgbClr val="FFCC66"/>
                </a:buClr>
                <a:buSzPct val="115000"/>
              </a:pPr>
              <a:endParaRPr lang="pl-PL">
                <a:solidFill>
                  <a:srgbClr val="EAEAEA"/>
                </a:solidFill>
              </a:endParaRPr>
            </a:p>
          </p:txBody>
        </p:sp>
        <p:sp>
          <p:nvSpPr>
            <p:cNvPr id="14346" name="AutoShape 5"/>
            <p:cNvSpPr>
              <a:spLocks noChangeArrowheads="1"/>
            </p:cNvSpPr>
            <p:nvPr userDrawn="1"/>
          </p:nvSpPr>
          <p:spPr bwMode="invGray">
            <a:xfrm rot="10800000" flipH="1" flipV="1">
              <a:off x="2" y="-10"/>
              <a:ext cx="5798" cy="288"/>
            </a:xfrm>
            <a:custGeom>
              <a:avLst/>
              <a:gdLst>
                <a:gd name="T0" fmla="*/ 407 w 21600"/>
                <a:gd name="T1" fmla="*/ 0 h 21600"/>
                <a:gd name="T2" fmla="*/ 209 w 21600"/>
                <a:gd name="T3" fmla="*/ 0 h 21600"/>
                <a:gd name="T4" fmla="*/ 10 w 21600"/>
                <a:gd name="T5" fmla="*/ 0 h 21600"/>
                <a:gd name="T6" fmla="*/ 209 w 21600"/>
                <a:gd name="T7" fmla="*/ 0 h 21600"/>
                <a:gd name="T8" fmla="*/ 0 60000 65536"/>
                <a:gd name="T9" fmla="*/ 0 60000 65536"/>
                <a:gd name="T10" fmla="*/ 0 60000 65536"/>
                <a:gd name="T11" fmla="*/ 0 60000 65536"/>
                <a:gd name="T12" fmla="*/ 2343 w 21600"/>
                <a:gd name="T13" fmla="*/ 2325 h 21600"/>
                <a:gd name="T14" fmla="*/ 19257 w 21600"/>
                <a:gd name="T15" fmla="*/ 19275 h 21600"/>
              </a:gdLst>
              <a:ahLst/>
              <a:cxnLst>
                <a:cxn ang="T8">
                  <a:pos x="T0" y="T1"/>
                </a:cxn>
                <a:cxn ang="T9">
                  <a:pos x="T2" y="T3"/>
                </a:cxn>
                <a:cxn ang="T10">
                  <a:pos x="T4" y="T5"/>
                </a:cxn>
                <a:cxn ang="T11">
                  <a:pos x="T6" y="T7"/>
                </a:cxn>
              </a:cxnLst>
              <a:rect l="T12" t="T13" r="T14" b="T15"/>
              <a:pathLst>
                <a:path w="21600" h="21600">
                  <a:moveTo>
                    <a:pt x="0" y="0"/>
                  </a:moveTo>
                  <a:lnTo>
                    <a:pt x="1089" y="21600"/>
                  </a:lnTo>
                  <a:lnTo>
                    <a:pt x="20511" y="21600"/>
                  </a:lnTo>
                  <a:lnTo>
                    <a:pt x="21600" y="0"/>
                  </a:lnTo>
                  <a:lnTo>
                    <a:pt x="0" y="0"/>
                  </a:lnTo>
                  <a:close/>
                </a:path>
              </a:pathLst>
            </a:custGeom>
            <a:gradFill rotWithShape="0">
              <a:gsLst>
                <a:gs pos="0">
                  <a:srgbClr val="006600"/>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347" name="AutoShape 6"/>
            <p:cNvSpPr>
              <a:spLocks noChangeArrowheads="1"/>
            </p:cNvSpPr>
            <p:nvPr userDrawn="1"/>
          </p:nvSpPr>
          <p:spPr bwMode="invGray">
            <a:xfrm flipV="1">
              <a:off x="-12" y="4072"/>
              <a:ext cx="5820" cy="290"/>
            </a:xfrm>
            <a:custGeom>
              <a:avLst/>
              <a:gdLst>
                <a:gd name="T0" fmla="*/ 412 w 21600"/>
                <a:gd name="T1" fmla="*/ 0 h 21600"/>
                <a:gd name="T2" fmla="*/ 211 w 21600"/>
                <a:gd name="T3" fmla="*/ 0 h 21600"/>
                <a:gd name="T4" fmla="*/ 11 w 21600"/>
                <a:gd name="T5" fmla="*/ 0 h 21600"/>
                <a:gd name="T6" fmla="*/ 211 w 21600"/>
                <a:gd name="T7" fmla="*/ 0 h 21600"/>
                <a:gd name="T8" fmla="*/ 0 60000 65536"/>
                <a:gd name="T9" fmla="*/ 0 60000 65536"/>
                <a:gd name="T10" fmla="*/ 0 60000 65536"/>
                <a:gd name="T11" fmla="*/ 0 60000 65536"/>
                <a:gd name="T12" fmla="*/ 2349 w 21600"/>
                <a:gd name="T13" fmla="*/ 2383 h 21600"/>
                <a:gd name="T14" fmla="*/ 19251 w 21600"/>
                <a:gd name="T15" fmla="*/ 19217 h 21600"/>
              </a:gdLst>
              <a:ahLst/>
              <a:cxnLst>
                <a:cxn ang="T8">
                  <a:pos x="T0" y="T1"/>
                </a:cxn>
                <a:cxn ang="T9">
                  <a:pos x="T2" y="T3"/>
                </a:cxn>
                <a:cxn ang="T10">
                  <a:pos x="T4" y="T5"/>
                </a:cxn>
                <a:cxn ang="T11">
                  <a:pos x="T6" y="T7"/>
                </a:cxn>
              </a:cxnLst>
              <a:rect l="T12" t="T13" r="T14" b="T15"/>
              <a:pathLst>
                <a:path w="21600" h="21600">
                  <a:moveTo>
                    <a:pt x="0" y="0"/>
                  </a:moveTo>
                  <a:lnTo>
                    <a:pt x="1100" y="21600"/>
                  </a:lnTo>
                  <a:lnTo>
                    <a:pt x="20500" y="21600"/>
                  </a:lnTo>
                  <a:lnTo>
                    <a:pt x="21600" y="0"/>
                  </a:lnTo>
                  <a:lnTo>
                    <a:pt x="0" y="0"/>
                  </a:lnTo>
                  <a:close/>
                </a:path>
              </a:pathLst>
            </a:custGeom>
            <a:gradFill rotWithShape="0">
              <a:gsLst>
                <a:gs pos="0">
                  <a:schemeClr val="bg2"/>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348" name="Rectangle 7" descr="Green marble"/>
            <p:cNvSpPr>
              <a:spLocks noChangeArrowheads="1"/>
            </p:cNvSpPr>
            <p:nvPr userDrawn="1"/>
          </p:nvSpPr>
          <p:spPr bwMode="invGray">
            <a:xfrm>
              <a:off x="184" y="176"/>
              <a:ext cx="5432" cy="3988"/>
            </a:xfrm>
            <a:prstGeom prst="rect">
              <a:avLst/>
            </a:prstGeom>
            <a:blipFill dpi="0" rotWithShape="0">
              <a:blip r:embed="rId13"/>
              <a:srcRect/>
              <a:tile tx="0" ty="0" sx="100000" sy="100000" flip="none" algn="tl"/>
            </a:blip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lgn="just">
                <a:buClr>
                  <a:srgbClr val="FFCC66"/>
                </a:buClr>
                <a:buSzPct val="115000"/>
              </a:pPr>
              <a:endParaRPr lang="pl-PL">
                <a:solidFill>
                  <a:srgbClr val="EAEAEA"/>
                </a:solidFill>
              </a:endParaRPr>
            </a:p>
          </p:txBody>
        </p:sp>
      </p:grpSp>
      <p:sp>
        <p:nvSpPr>
          <p:cNvPr id="14339" name="Rectangle 8"/>
          <p:cNvSpPr>
            <a:spLocks noGrp="1" noChangeArrowheads="1"/>
          </p:cNvSpPr>
          <p:nvPr>
            <p:ph type="title"/>
          </p:nvPr>
        </p:nvSpPr>
        <p:spPr bwMode="auto">
          <a:xfrm>
            <a:off x="685800" y="3508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14340" name="Rectangle 9"/>
          <p:cNvSpPr>
            <a:spLocks noGrp="1" noChangeArrowheads="1"/>
          </p:cNvSpPr>
          <p:nvPr>
            <p:ph type="body" idx="1"/>
          </p:nvPr>
        </p:nvSpPr>
        <p:spPr bwMode="auto">
          <a:xfrm>
            <a:off x="698500" y="166528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390154" name="Rectangle 10"/>
          <p:cNvSpPr>
            <a:spLocks noGrp="1" noChangeArrowheads="1"/>
          </p:cNvSpPr>
          <p:nvPr>
            <p:ph type="dt" sz="half" idx="2"/>
          </p:nvPr>
        </p:nvSpPr>
        <p:spPr bwMode="auto">
          <a:xfrm>
            <a:off x="685800" y="61658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buClrTx/>
              <a:buSzTx/>
              <a:defRPr sz="1400">
                <a:solidFill>
                  <a:srgbClr val="EAEAEA"/>
                </a:solidFill>
                <a:latin typeface="Times New Roman" pitchFamily="18" charset="0"/>
                <a:cs typeface="+mn-cs"/>
              </a:defRPr>
            </a:lvl1pPr>
          </a:lstStyle>
          <a:p>
            <a:pPr>
              <a:defRPr/>
            </a:pPr>
            <a:fld id="{174903BC-9B0D-490C-92E3-D87F125825C9}" type="datetime1">
              <a:rPr lang="en-US"/>
              <a:pPr>
                <a:defRPr/>
              </a:pPr>
              <a:t>8/4/2011</a:t>
            </a:fld>
            <a:endParaRPr lang="pl-PL"/>
          </a:p>
        </p:txBody>
      </p:sp>
      <p:sp>
        <p:nvSpPr>
          <p:cNvPr id="390155" name="Rectangle 11"/>
          <p:cNvSpPr>
            <a:spLocks noGrp="1" noChangeArrowheads="1"/>
          </p:cNvSpPr>
          <p:nvPr>
            <p:ph type="ftr" sz="quarter" idx="3"/>
          </p:nvPr>
        </p:nvSpPr>
        <p:spPr bwMode="auto">
          <a:xfrm>
            <a:off x="3124200" y="616585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SzTx/>
              <a:defRPr sz="1400">
                <a:solidFill>
                  <a:srgbClr val="EAEAEA"/>
                </a:solidFill>
                <a:latin typeface="Times New Roman" pitchFamily="18" charset="0"/>
                <a:cs typeface="+mn-cs"/>
              </a:defRPr>
            </a:lvl1pPr>
          </a:lstStyle>
          <a:p>
            <a:pPr>
              <a:defRPr/>
            </a:pPr>
            <a:endParaRPr lang="pl-PL"/>
          </a:p>
        </p:txBody>
      </p:sp>
      <p:sp>
        <p:nvSpPr>
          <p:cNvPr id="390156" name="Rectangle 12"/>
          <p:cNvSpPr>
            <a:spLocks noGrp="1" noChangeArrowheads="1"/>
          </p:cNvSpPr>
          <p:nvPr>
            <p:ph type="sldNum" sz="quarter" idx="4"/>
          </p:nvPr>
        </p:nvSpPr>
        <p:spPr bwMode="auto">
          <a:xfrm>
            <a:off x="6553200" y="61658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SzTx/>
              <a:defRPr sz="1400">
                <a:solidFill>
                  <a:srgbClr val="EAEAEA"/>
                </a:solidFill>
                <a:latin typeface="Times New Roman" pitchFamily="18" charset="0"/>
                <a:cs typeface="+mn-cs"/>
              </a:defRPr>
            </a:lvl1pPr>
          </a:lstStyle>
          <a:p>
            <a:pPr>
              <a:defRPr/>
            </a:pPr>
            <a:fld id="{48DAA2A4-BC45-46E8-ABF8-9197E5E07A4D}" type="slidenum">
              <a:rPr lang="pl-PL"/>
              <a:pPr>
                <a:defRPr/>
              </a:pPr>
              <a:t>‹#›</a:t>
            </a:fld>
            <a:endParaRPr lang="pl-PL"/>
          </a:p>
        </p:txBody>
      </p:sp>
    </p:spTree>
  </p:cSld>
  <p:clrMap bg1="dk2" tx1="lt1" bg2="dk1" tx2="lt2" accent1="accent1" accent2="accent2" accent3="accent3" accent4="accent4" accent5="accent5" accent6="accent6" hlink="hlink" folHlink="folHlink"/>
  <p:sldLayoutIdLst>
    <p:sldLayoutId id="2147485286" r:id="rId1"/>
    <p:sldLayoutId id="2147485287" r:id="rId2"/>
    <p:sldLayoutId id="2147485288" r:id="rId3"/>
    <p:sldLayoutId id="2147485289" r:id="rId4"/>
    <p:sldLayoutId id="2147485290" r:id="rId5"/>
    <p:sldLayoutId id="2147485291" r:id="rId6"/>
    <p:sldLayoutId id="2147485292" r:id="rId7"/>
    <p:sldLayoutId id="2147485293" r:id="rId8"/>
    <p:sldLayoutId id="2147485294" r:id="rId9"/>
    <p:sldLayoutId id="2147485295" r:id="rId10"/>
    <p:sldLayoutId id="2147485296" r:id="rId11"/>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pitchFamily="34" charset="0"/>
        </a:defRPr>
      </a:lvl2pPr>
      <a:lvl3pPr algn="ctr" rtl="0" eaLnBrk="0" fontAlgn="base" hangingPunct="0">
        <a:spcBef>
          <a:spcPct val="0"/>
        </a:spcBef>
        <a:spcAft>
          <a:spcPct val="0"/>
        </a:spcAft>
        <a:defRPr sz="3600">
          <a:solidFill>
            <a:schemeClr val="tx2"/>
          </a:solidFill>
          <a:latin typeface="Arial" pitchFamily="34" charset="0"/>
        </a:defRPr>
      </a:lvl3pPr>
      <a:lvl4pPr algn="ctr" rtl="0" eaLnBrk="0" fontAlgn="base" hangingPunct="0">
        <a:spcBef>
          <a:spcPct val="0"/>
        </a:spcBef>
        <a:spcAft>
          <a:spcPct val="0"/>
        </a:spcAft>
        <a:defRPr sz="3600">
          <a:solidFill>
            <a:schemeClr val="tx2"/>
          </a:solidFill>
          <a:latin typeface="Arial" pitchFamily="34" charset="0"/>
        </a:defRPr>
      </a:lvl4pPr>
      <a:lvl5pPr algn="ctr" rtl="0" eaLnBrk="0" fontAlgn="base" hangingPunct="0">
        <a:spcBef>
          <a:spcPct val="0"/>
        </a:spcBef>
        <a:spcAft>
          <a:spcPct val="0"/>
        </a:spcAft>
        <a:defRPr sz="3600">
          <a:solidFill>
            <a:schemeClr val="tx2"/>
          </a:solidFill>
          <a:latin typeface="Arial" pitchFamily="34" charset="0"/>
        </a:defRPr>
      </a:lvl5pPr>
      <a:lvl6pPr marL="457200" algn="ctr" rtl="0" fontAlgn="base">
        <a:spcBef>
          <a:spcPct val="0"/>
        </a:spcBef>
        <a:spcAft>
          <a:spcPct val="0"/>
        </a:spcAft>
        <a:defRPr sz="3600">
          <a:solidFill>
            <a:schemeClr val="tx2"/>
          </a:solidFill>
          <a:latin typeface="Arial" pitchFamily="34" charset="0"/>
        </a:defRPr>
      </a:lvl6pPr>
      <a:lvl7pPr marL="914400" algn="ctr" rtl="0" fontAlgn="base">
        <a:spcBef>
          <a:spcPct val="0"/>
        </a:spcBef>
        <a:spcAft>
          <a:spcPct val="0"/>
        </a:spcAft>
        <a:defRPr sz="3600">
          <a:solidFill>
            <a:schemeClr val="tx2"/>
          </a:solidFill>
          <a:latin typeface="Arial" pitchFamily="34" charset="0"/>
        </a:defRPr>
      </a:lvl7pPr>
      <a:lvl8pPr marL="1371600" algn="ctr" rtl="0" fontAlgn="base">
        <a:spcBef>
          <a:spcPct val="0"/>
        </a:spcBef>
        <a:spcAft>
          <a:spcPct val="0"/>
        </a:spcAft>
        <a:defRPr sz="3600">
          <a:solidFill>
            <a:schemeClr val="tx2"/>
          </a:solidFill>
          <a:latin typeface="Arial" pitchFamily="34" charset="0"/>
        </a:defRPr>
      </a:lvl8pPr>
      <a:lvl9pPr marL="1828800" algn="ctr" rtl="0" fontAlgn="base">
        <a:spcBef>
          <a:spcPct val="0"/>
        </a:spcBef>
        <a:spcAft>
          <a:spcPct val="0"/>
        </a:spcAft>
        <a:defRPr sz="36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tx2"/>
        </a:buClr>
        <a:buSzPct val="115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SzPct val="115000"/>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110000"/>
        <a:buChar char="•"/>
        <a:defRPr sz="2000">
          <a:solidFill>
            <a:schemeClr val="tx1"/>
          </a:solidFill>
          <a:latin typeface="+mn-lt"/>
        </a:defRPr>
      </a:lvl5pPr>
      <a:lvl6pPr marL="2514600" indent="-228600" algn="l" rtl="0" fontAlgn="base">
        <a:spcBef>
          <a:spcPct val="20000"/>
        </a:spcBef>
        <a:spcAft>
          <a:spcPct val="0"/>
        </a:spcAft>
        <a:buClr>
          <a:schemeClr val="tx2"/>
        </a:buClr>
        <a:buSzPct val="110000"/>
        <a:buChar char="•"/>
        <a:defRPr>
          <a:solidFill>
            <a:schemeClr val="tx1"/>
          </a:solidFill>
          <a:latin typeface="+mn-lt"/>
        </a:defRPr>
      </a:lvl6pPr>
      <a:lvl7pPr marL="2971800" indent="-228600" algn="l" rtl="0" fontAlgn="base">
        <a:spcBef>
          <a:spcPct val="20000"/>
        </a:spcBef>
        <a:spcAft>
          <a:spcPct val="0"/>
        </a:spcAft>
        <a:buClr>
          <a:schemeClr val="tx2"/>
        </a:buClr>
        <a:buSzPct val="110000"/>
        <a:buChar char="•"/>
        <a:defRPr>
          <a:solidFill>
            <a:schemeClr val="tx1"/>
          </a:solidFill>
          <a:latin typeface="+mn-lt"/>
        </a:defRPr>
      </a:lvl7pPr>
      <a:lvl8pPr marL="3429000" indent="-228600" algn="l" rtl="0" fontAlgn="base">
        <a:spcBef>
          <a:spcPct val="20000"/>
        </a:spcBef>
        <a:spcAft>
          <a:spcPct val="0"/>
        </a:spcAft>
        <a:buClr>
          <a:schemeClr val="tx2"/>
        </a:buClr>
        <a:buSzPct val="110000"/>
        <a:buChar char="•"/>
        <a:defRPr>
          <a:solidFill>
            <a:schemeClr val="tx1"/>
          </a:solidFill>
          <a:latin typeface="+mn-lt"/>
        </a:defRPr>
      </a:lvl8pPr>
      <a:lvl9pPr marL="3886200" indent="-228600" algn="l" rtl="0" fontAlgn="base">
        <a:spcBef>
          <a:spcPct val="20000"/>
        </a:spcBef>
        <a:spcAft>
          <a:spcPct val="0"/>
        </a:spcAft>
        <a:buClr>
          <a:schemeClr val="tx2"/>
        </a:buClr>
        <a:buSzPct val="110000"/>
        <a:buChar char="•"/>
        <a:defRPr>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66000">
              <a:srgbClr val="8C3D91"/>
            </a:gs>
            <a:gs pos="100000">
              <a:srgbClr val="8C3D91"/>
            </a:gs>
          </a:gsLst>
          <a:lin ang="5400000"/>
        </a:gra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676400" y="6248400"/>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just">
              <a:buClr>
                <a:srgbClr val="000000"/>
              </a:buClr>
              <a:buSzPct val="115000"/>
              <a:defRPr sz="1400">
                <a:solidFill>
                  <a:srgbClr val="000000"/>
                </a:solidFill>
                <a:latin typeface="+mn-lt"/>
                <a:cs typeface="+mn-cs"/>
              </a:defRPr>
            </a:lvl1pPr>
          </a:lstStyle>
          <a:p>
            <a:pPr>
              <a:defRPr/>
            </a:pPr>
            <a:r>
              <a:rPr lang="en-US"/>
              <a:t>	     August 14, 2007</a:t>
            </a:r>
          </a:p>
        </p:txBody>
      </p:sp>
      <p:sp>
        <p:nvSpPr>
          <p:cNvPr id="1029" name="Rectangle 5"/>
          <p:cNvSpPr>
            <a:spLocks noGrp="1" noChangeArrowheads="1"/>
          </p:cNvSpPr>
          <p:nvPr>
            <p:ph type="ftr" sz="quarter" idx="3"/>
          </p:nvPr>
        </p:nvSpPr>
        <p:spPr bwMode="auto">
          <a:xfrm>
            <a:off x="3581400" y="6248400"/>
            <a:ext cx="3886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
                <a:srgbClr val="000000"/>
              </a:buClr>
              <a:buSzPct val="115000"/>
              <a:defRPr sz="1400">
                <a:solidFill>
                  <a:srgbClr val="000000"/>
                </a:solidFill>
                <a:latin typeface="+mn-lt"/>
                <a:cs typeface="+mn-cs"/>
              </a:defRPr>
            </a:lvl1pPr>
          </a:lstStyle>
          <a:p>
            <a:pPr>
              <a:defRPr/>
            </a:pPr>
            <a:r>
              <a:rPr lang="en-US"/>
              <a:t>IJCNN 07</a:t>
            </a:r>
          </a:p>
        </p:txBody>
      </p:sp>
      <p:sp>
        <p:nvSpPr>
          <p:cNvPr id="1030" name="Rectangle 6"/>
          <p:cNvSpPr>
            <a:spLocks noGrp="1" noChangeArrowheads="1"/>
          </p:cNvSpPr>
          <p:nvPr>
            <p:ph type="sldNum" sz="quarter" idx="4"/>
          </p:nvPr>
        </p:nvSpPr>
        <p:spPr bwMode="auto">
          <a:xfrm>
            <a:off x="7620000" y="6248400"/>
            <a:ext cx="838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
                <a:srgbClr val="000000"/>
              </a:buClr>
              <a:buSzPct val="115000"/>
              <a:defRPr sz="1400">
                <a:solidFill>
                  <a:srgbClr val="000000"/>
                </a:solidFill>
                <a:latin typeface="+mn-lt"/>
                <a:cs typeface="+mn-cs"/>
              </a:defRPr>
            </a:lvl1pPr>
          </a:lstStyle>
          <a:p>
            <a:pPr>
              <a:defRPr/>
            </a:pPr>
            <a:fld id="{C6B2055D-45FC-4356-B9D8-DC10B3B18565}" type="slidenum">
              <a:rPr lang="en-US"/>
              <a:pPr>
                <a:defRPr/>
              </a:pPr>
              <a:t>‹#›</a:t>
            </a:fld>
            <a:endParaRPr lang="en-US"/>
          </a:p>
        </p:txBody>
      </p:sp>
      <p:pic>
        <p:nvPicPr>
          <p:cNvPr id="15367" name="Picture 7" descr="LogoHalli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8600" y="5638800"/>
            <a:ext cx="11557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297" r:id="rId1"/>
    <p:sldLayoutId id="2147485298" r:id="rId2"/>
    <p:sldLayoutId id="2147485299" r:id="rId3"/>
    <p:sldLayoutId id="2147485300" r:id="rId4"/>
    <p:sldLayoutId id="2147485301" r:id="rId5"/>
    <p:sldLayoutId id="2147485302" r:id="rId6"/>
    <p:sldLayoutId id="2147485303" r:id="rId7"/>
    <p:sldLayoutId id="2147485304" r:id="rId8"/>
    <p:sldLayoutId id="2147485305" r:id="rId9"/>
    <p:sldLayoutId id="2147485306" r:id="rId10"/>
    <p:sldLayoutId id="2147485307" r:id="rId11"/>
    <p:sldLayoutId id="2147485308" r:id="rId12"/>
    <p:sldLayoutId id="2147485309" r:id="rId13"/>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pitchFamily="8" charset="-128"/>
        </a:defRPr>
      </a:lvl2pPr>
      <a:lvl3pPr algn="ctr" rtl="0" eaLnBrk="0" fontAlgn="base" hangingPunct="0">
        <a:spcBef>
          <a:spcPct val="0"/>
        </a:spcBef>
        <a:spcAft>
          <a:spcPct val="0"/>
        </a:spcAft>
        <a:defRPr sz="4400">
          <a:solidFill>
            <a:schemeClr val="tx2"/>
          </a:solidFill>
          <a:latin typeface="Arial" charset="0"/>
          <a:ea typeface="Osaka" pitchFamily="8" charset="-128"/>
        </a:defRPr>
      </a:lvl3pPr>
      <a:lvl4pPr algn="ctr" rtl="0" eaLnBrk="0" fontAlgn="base" hangingPunct="0">
        <a:spcBef>
          <a:spcPct val="0"/>
        </a:spcBef>
        <a:spcAft>
          <a:spcPct val="0"/>
        </a:spcAft>
        <a:defRPr sz="4400">
          <a:solidFill>
            <a:schemeClr val="tx2"/>
          </a:solidFill>
          <a:latin typeface="Arial" charset="0"/>
          <a:ea typeface="Osaka" pitchFamily="8" charset="-128"/>
        </a:defRPr>
      </a:lvl4pPr>
      <a:lvl5pPr algn="ctr" rtl="0" eaLnBrk="0" fontAlgn="base" hangingPunct="0">
        <a:spcBef>
          <a:spcPct val="0"/>
        </a:spcBef>
        <a:spcAft>
          <a:spcPct val="0"/>
        </a:spcAft>
        <a:defRPr sz="4400">
          <a:solidFill>
            <a:schemeClr val="tx2"/>
          </a:solidFill>
          <a:latin typeface="Arial" charset="0"/>
          <a:ea typeface="Osaka" pitchFamily="8" charset="-128"/>
        </a:defRPr>
      </a:lvl5pPr>
      <a:lvl6pPr marL="457200" algn="ctr" rtl="0" fontAlgn="base">
        <a:spcBef>
          <a:spcPct val="0"/>
        </a:spcBef>
        <a:spcAft>
          <a:spcPct val="0"/>
        </a:spcAft>
        <a:defRPr sz="4400">
          <a:solidFill>
            <a:schemeClr val="tx2"/>
          </a:solidFill>
          <a:latin typeface="Arial" charset="0"/>
          <a:ea typeface="Osaka" pitchFamily="8" charset="-128"/>
        </a:defRPr>
      </a:lvl6pPr>
      <a:lvl7pPr marL="914400" algn="ctr" rtl="0" fontAlgn="base">
        <a:spcBef>
          <a:spcPct val="0"/>
        </a:spcBef>
        <a:spcAft>
          <a:spcPct val="0"/>
        </a:spcAft>
        <a:defRPr sz="4400">
          <a:solidFill>
            <a:schemeClr val="tx2"/>
          </a:solidFill>
          <a:latin typeface="Arial" charset="0"/>
          <a:ea typeface="Osaka" pitchFamily="8" charset="-128"/>
        </a:defRPr>
      </a:lvl7pPr>
      <a:lvl8pPr marL="1371600" algn="ctr" rtl="0" fontAlgn="base">
        <a:spcBef>
          <a:spcPct val="0"/>
        </a:spcBef>
        <a:spcAft>
          <a:spcPct val="0"/>
        </a:spcAft>
        <a:defRPr sz="4400">
          <a:solidFill>
            <a:schemeClr val="tx2"/>
          </a:solidFill>
          <a:latin typeface="Arial" charset="0"/>
          <a:ea typeface="Osaka" pitchFamily="8" charset="-128"/>
        </a:defRPr>
      </a:lvl8pPr>
      <a:lvl9pPr marL="1828800" algn="ctr" rtl="0" fontAlgn="base">
        <a:spcBef>
          <a:spcPct val="0"/>
        </a:spcBef>
        <a:spcAft>
          <a:spcPct val="0"/>
        </a:spcAft>
        <a:defRPr sz="4400">
          <a:solidFill>
            <a:schemeClr val="tx2"/>
          </a:solidFill>
          <a:latin typeface="Arial" charset="0"/>
          <a:ea typeface="Osaka" pitchFamily="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66000">
              <a:srgbClr val="8C3D91"/>
            </a:gs>
            <a:gs pos="100000">
              <a:srgbClr val="8C3D91"/>
            </a:gs>
          </a:gsLst>
          <a:lin ang="5400000"/>
        </a:gradFill>
        <a:effectLst/>
      </p:bgPr>
    </p:bg>
    <p:spTree>
      <p:nvGrpSpPr>
        <p:cNvPr id="1" name=""/>
        <p:cNvGrpSpPr/>
        <p:nvPr/>
      </p:nvGrpSpPr>
      <p:grpSpPr>
        <a:xfrm>
          <a:off x="0" y="0"/>
          <a:ext cx="0" cy="0"/>
          <a:chOff x="0" y="0"/>
          <a:chExt cx="0" cy="0"/>
        </a:xfrm>
      </p:grpSpPr>
      <p:grpSp>
        <p:nvGrpSpPr>
          <p:cNvPr id="16386" name="Group 2"/>
          <p:cNvGrpSpPr>
            <a:grpSpLocks/>
          </p:cNvGrpSpPr>
          <p:nvPr/>
        </p:nvGrpSpPr>
        <p:grpSpPr bwMode="auto">
          <a:xfrm>
            <a:off x="-38100" y="-12700"/>
            <a:ext cx="9239250" cy="6940550"/>
            <a:chOff x="-12" y="-10"/>
            <a:chExt cx="5820" cy="4372"/>
          </a:xfrm>
        </p:grpSpPr>
        <p:sp>
          <p:nvSpPr>
            <p:cNvPr id="16392" name="Rectangle 3"/>
            <p:cNvSpPr>
              <a:spLocks noChangeArrowheads="1"/>
            </p:cNvSpPr>
            <p:nvPr userDrawn="1"/>
          </p:nvSpPr>
          <p:spPr bwMode="invGray">
            <a:xfrm>
              <a:off x="5520" y="-8"/>
              <a:ext cx="287" cy="4364"/>
            </a:xfrm>
            <a:prstGeom prst="rect">
              <a:avLst/>
            </a:prstGeom>
            <a:gradFill rotWithShape="0">
              <a:gsLst>
                <a:gs pos="0">
                  <a:schemeClr val="bg2"/>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a:buClr>
                  <a:srgbClr val="FFCC66"/>
                </a:buClr>
                <a:buSzPct val="115000"/>
              </a:pPr>
              <a:endParaRPr lang="pl-PL">
                <a:solidFill>
                  <a:srgbClr val="EAEAEA"/>
                </a:solidFill>
              </a:endParaRPr>
            </a:p>
          </p:txBody>
        </p:sp>
        <p:sp>
          <p:nvSpPr>
            <p:cNvPr id="16393" name="Rectangle 4"/>
            <p:cNvSpPr>
              <a:spLocks noChangeArrowheads="1"/>
            </p:cNvSpPr>
            <p:nvPr userDrawn="1"/>
          </p:nvSpPr>
          <p:spPr bwMode="invGray">
            <a:xfrm>
              <a:off x="-8" y="-8"/>
              <a:ext cx="288" cy="4368"/>
            </a:xfrm>
            <a:prstGeom prst="rect">
              <a:avLst/>
            </a:prstGeom>
            <a:gradFill rotWithShape="0">
              <a:gsLst>
                <a:gs pos="0">
                  <a:srgbClr val="006600"/>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a:buClr>
                  <a:srgbClr val="FFCC66"/>
                </a:buClr>
                <a:buSzPct val="115000"/>
              </a:pPr>
              <a:endParaRPr lang="pl-PL">
                <a:solidFill>
                  <a:srgbClr val="EAEAEA"/>
                </a:solidFill>
              </a:endParaRPr>
            </a:p>
          </p:txBody>
        </p:sp>
        <p:sp>
          <p:nvSpPr>
            <p:cNvPr id="16394" name="AutoShape 5"/>
            <p:cNvSpPr>
              <a:spLocks noChangeArrowheads="1"/>
            </p:cNvSpPr>
            <p:nvPr userDrawn="1"/>
          </p:nvSpPr>
          <p:spPr bwMode="invGray">
            <a:xfrm rot="10800000" flipH="1" flipV="1">
              <a:off x="2" y="-10"/>
              <a:ext cx="5798" cy="288"/>
            </a:xfrm>
            <a:custGeom>
              <a:avLst/>
              <a:gdLst>
                <a:gd name="T0" fmla="*/ 407 w 21600"/>
                <a:gd name="T1" fmla="*/ 0 h 21600"/>
                <a:gd name="T2" fmla="*/ 209 w 21600"/>
                <a:gd name="T3" fmla="*/ 0 h 21600"/>
                <a:gd name="T4" fmla="*/ 10 w 21600"/>
                <a:gd name="T5" fmla="*/ 0 h 21600"/>
                <a:gd name="T6" fmla="*/ 209 w 21600"/>
                <a:gd name="T7" fmla="*/ 0 h 21600"/>
                <a:gd name="T8" fmla="*/ 0 60000 65536"/>
                <a:gd name="T9" fmla="*/ 0 60000 65536"/>
                <a:gd name="T10" fmla="*/ 0 60000 65536"/>
                <a:gd name="T11" fmla="*/ 0 60000 65536"/>
                <a:gd name="T12" fmla="*/ 2343 w 21600"/>
                <a:gd name="T13" fmla="*/ 2325 h 21600"/>
                <a:gd name="T14" fmla="*/ 19257 w 21600"/>
                <a:gd name="T15" fmla="*/ 19275 h 21600"/>
              </a:gdLst>
              <a:ahLst/>
              <a:cxnLst>
                <a:cxn ang="T8">
                  <a:pos x="T0" y="T1"/>
                </a:cxn>
                <a:cxn ang="T9">
                  <a:pos x="T2" y="T3"/>
                </a:cxn>
                <a:cxn ang="T10">
                  <a:pos x="T4" y="T5"/>
                </a:cxn>
                <a:cxn ang="T11">
                  <a:pos x="T6" y="T7"/>
                </a:cxn>
              </a:cxnLst>
              <a:rect l="T12" t="T13" r="T14" b="T15"/>
              <a:pathLst>
                <a:path w="21600" h="21600">
                  <a:moveTo>
                    <a:pt x="0" y="0"/>
                  </a:moveTo>
                  <a:lnTo>
                    <a:pt x="1089" y="21600"/>
                  </a:lnTo>
                  <a:lnTo>
                    <a:pt x="20511" y="21600"/>
                  </a:lnTo>
                  <a:lnTo>
                    <a:pt x="21600" y="0"/>
                  </a:lnTo>
                  <a:lnTo>
                    <a:pt x="0" y="0"/>
                  </a:lnTo>
                  <a:close/>
                </a:path>
              </a:pathLst>
            </a:custGeom>
            <a:gradFill rotWithShape="0">
              <a:gsLst>
                <a:gs pos="0">
                  <a:srgbClr val="006600"/>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395" name="AutoShape 6"/>
            <p:cNvSpPr>
              <a:spLocks noChangeArrowheads="1"/>
            </p:cNvSpPr>
            <p:nvPr userDrawn="1"/>
          </p:nvSpPr>
          <p:spPr bwMode="invGray">
            <a:xfrm flipV="1">
              <a:off x="-12" y="4072"/>
              <a:ext cx="5820" cy="290"/>
            </a:xfrm>
            <a:custGeom>
              <a:avLst/>
              <a:gdLst>
                <a:gd name="T0" fmla="*/ 412 w 21600"/>
                <a:gd name="T1" fmla="*/ 0 h 21600"/>
                <a:gd name="T2" fmla="*/ 211 w 21600"/>
                <a:gd name="T3" fmla="*/ 0 h 21600"/>
                <a:gd name="T4" fmla="*/ 11 w 21600"/>
                <a:gd name="T5" fmla="*/ 0 h 21600"/>
                <a:gd name="T6" fmla="*/ 211 w 21600"/>
                <a:gd name="T7" fmla="*/ 0 h 21600"/>
                <a:gd name="T8" fmla="*/ 0 60000 65536"/>
                <a:gd name="T9" fmla="*/ 0 60000 65536"/>
                <a:gd name="T10" fmla="*/ 0 60000 65536"/>
                <a:gd name="T11" fmla="*/ 0 60000 65536"/>
                <a:gd name="T12" fmla="*/ 2349 w 21600"/>
                <a:gd name="T13" fmla="*/ 2383 h 21600"/>
                <a:gd name="T14" fmla="*/ 19251 w 21600"/>
                <a:gd name="T15" fmla="*/ 19217 h 21600"/>
              </a:gdLst>
              <a:ahLst/>
              <a:cxnLst>
                <a:cxn ang="T8">
                  <a:pos x="T0" y="T1"/>
                </a:cxn>
                <a:cxn ang="T9">
                  <a:pos x="T2" y="T3"/>
                </a:cxn>
                <a:cxn ang="T10">
                  <a:pos x="T4" y="T5"/>
                </a:cxn>
                <a:cxn ang="T11">
                  <a:pos x="T6" y="T7"/>
                </a:cxn>
              </a:cxnLst>
              <a:rect l="T12" t="T13" r="T14" b="T15"/>
              <a:pathLst>
                <a:path w="21600" h="21600">
                  <a:moveTo>
                    <a:pt x="0" y="0"/>
                  </a:moveTo>
                  <a:lnTo>
                    <a:pt x="1100" y="21600"/>
                  </a:lnTo>
                  <a:lnTo>
                    <a:pt x="20500" y="21600"/>
                  </a:lnTo>
                  <a:lnTo>
                    <a:pt x="21600" y="0"/>
                  </a:lnTo>
                  <a:lnTo>
                    <a:pt x="0" y="0"/>
                  </a:lnTo>
                  <a:close/>
                </a:path>
              </a:pathLst>
            </a:custGeom>
            <a:gradFill rotWithShape="0">
              <a:gsLst>
                <a:gs pos="0">
                  <a:schemeClr val="bg2"/>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396" name="Rectangle 7" descr="Green marble"/>
            <p:cNvSpPr>
              <a:spLocks noChangeArrowheads="1"/>
            </p:cNvSpPr>
            <p:nvPr userDrawn="1"/>
          </p:nvSpPr>
          <p:spPr bwMode="invGray">
            <a:xfrm>
              <a:off x="184" y="176"/>
              <a:ext cx="5432" cy="3988"/>
            </a:xfrm>
            <a:prstGeom prst="rect">
              <a:avLst/>
            </a:prstGeom>
            <a:blipFill dpi="0" rotWithShape="0">
              <a:blip r:embed="rId13"/>
              <a:srcRect/>
              <a:tile tx="0" ty="0" sx="100000" sy="100000" flip="none" algn="tl"/>
            </a:blip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lgn="just">
                <a:buClr>
                  <a:srgbClr val="FFCC66"/>
                </a:buClr>
                <a:buSzPct val="115000"/>
              </a:pPr>
              <a:endParaRPr lang="pl-PL">
                <a:solidFill>
                  <a:srgbClr val="EAEAEA"/>
                </a:solidFill>
              </a:endParaRPr>
            </a:p>
          </p:txBody>
        </p:sp>
      </p:grpSp>
      <p:sp>
        <p:nvSpPr>
          <p:cNvPr id="16387" name="Rectangle 8"/>
          <p:cNvSpPr>
            <a:spLocks noGrp="1" noChangeArrowheads="1"/>
          </p:cNvSpPr>
          <p:nvPr>
            <p:ph type="title"/>
          </p:nvPr>
        </p:nvSpPr>
        <p:spPr bwMode="auto">
          <a:xfrm>
            <a:off x="685800" y="3508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16388" name="Rectangle 9"/>
          <p:cNvSpPr>
            <a:spLocks noGrp="1" noChangeArrowheads="1"/>
          </p:cNvSpPr>
          <p:nvPr>
            <p:ph type="body" idx="1"/>
          </p:nvPr>
        </p:nvSpPr>
        <p:spPr bwMode="auto">
          <a:xfrm>
            <a:off x="698500" y="166528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390154" name="Rectangle 10"/>
          <p:cNvSpPr>
            <a:spLocks noGrp="1" noChangeArrowheads="1"/>
          </p:cNvSpPr>
          <p:nvPr>
            <p:ph type="dt" sz="half" idx="2"/>
          </p:nvPr>
        </p:nvSpPr>
        <p:spPr bwMode="auto">
          <a:xfrm>
            <a:off x="685800" y="61658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buClrTx/>
              <a:buSzTx/>
              <a:defRPr sz="1400">
                <a:solidFill>
                  <a:srgbClr val="EAEAEA"/>
                </a:solidFill>
                <a:latin typeface="Times New Roman" pitchFamily="18" charset="0"/>
                <a:cs typeface="+mn-cs"/>
              </a:defRPr>
            </a:lvl1pPr>
          </a:lstStyle>
          <a:p>
            <a:pPr>
              <a:defRPr/>
            </a:pPr>
            <a:fld id="{654F516D-7D52-413F-92CF-C55C110E6BE7}" type="datetime1">
              <a:rPr lang="en-US"/>
              <a:pPr>
                <a:defRPr/>
              </a:pPr>
              <a:t>8/4/2011</a:t>
            </a:fld>
            <a:endParaRPr lang="pl-PL"/>
          </a:p>
        </p:txBody>
      </p:sp>
      <p:sp>
        <p:nvSpPr>
          <p:cNvPr id="390155" name="Rectangle 11"/>
          <p:cNvSpPr>
            <a:spLocks noGrp="1" noChangeArrowheads="1"/>
          </p:cNvSpPr>
          <p:nvPr>
            <p:ph type="ftr" sz="quarter" idx="3"/>
          </p:nvPr>
        </p:nvSpPr>
        <p:spPr bwMode="auto">
          <a:xfrm>
            <a:off x="3124200" y="616585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SzTx/>
              <a:defRPr sz="1400">
                <a:solidFill>
                  <a:srgbClr val="EAEAEA"/>
                </a:solidFill>
                <a:latin typeface="Times New Roman" pitchFamily="18" charset="0"/>
                <a:cs typeface="+mn-cs"/>
              </a:defRPr>
            </a:lvl1pPr>
          </a:lstStyle>
          <a:p>
            <a:pPr>
              <a:defRPr/>
            </a:pPr>
            <a:endParaRPr lang="pl-PL"/>
          </a:p>
        </p:txBody>
      </p:sp>
      <p:sp>
        <p:nvSpPr>
          <p:cNvPr id="390156" name="Rectangle 12"/>
          <p:cNvSpPr>
            <a:spLocks noGrp="1" noChangeArrowheads="1"/>
          </p:cNvSpPr>
          <p:nvPr>
            <p:ph type="sldNum" sz="quarter" idx="4"/>
          </p:nvPr>
        </p:nvSpPr>
        <p:spPr bwMode="auto">
          <a:xfrm>
            <a:off x="6553200" y="61658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SzTx/>
              <a:defRPr sz="1400">
                <a:solidFill>
                  <a:srgbClr val="EAEAEA"/>
                </a:solidFill>
                <a:latin typeface="Times New Roman" pitchFamily="18" charset="0"/>
                <a:cs typeface="+mn-cs"/>
              </a:defRPr>
            </a:lvl1pPr>
          </a:lstStyle>
          <a:p>
            <a:pPr>
              <a:defRPr/>
            </a:pPr>
            <a:fld id="{EF341D90-0E61-47DD-BB7E-DB2929854F2F}" type="slidenum">
              <a:rPr lang="pl-PL"/>
              <a:pPr>
                <a:defRPr/>
              </a:pPr>
              <a:t>‹#›</a:t>
            </a:fld>
            <a:endParaRPr lang="pl-PL"/>
          </a:p>
        </p:txBody>
      </p:sp>
    </p:spTree>
  </p:cSld>
  <p:clrMap bg1="dk2" tx1="lt1" bg2="dk1" tx2="lt2" accent1="accent1" accent2="accent2" accent3="accent3" accent4="accent4" accent5="accent5" accent6="accent6" hlink="hlink" folHlink="folHlink"/>
  <p:sldLayoutIdLst>
    <p:sldLayoutId id="2147485310" r:id="rId1"/>
    <p:sldLayoutId id="2147485311" r:id="rId2"/>
    <p:sldLayoutId id="2147485312" r:id="rId3"/>
    <p:sldLayoutId id="2147485313" r:id="rId4"/>
    <p:sldLayoutId id="2147485314" r:id="rId5"/>
    <p:sldLayoutId id="2147485315" r:id="rId6"/>
    <p:sldLayoutId id="2147485316" r:id="rId7"/>
    <p:sldLayoutId id="2147485317" r:id="rId8"/>
    <p:sldLayoutId id="2147485318" r:id="rId9"/>
    <p:sldLayoutId id="2147485319" r:id="rId10"/>
    <p:sldLayoutId id="2147485320" r:id="rId11"/>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pitchFamily="34" charset="0"/>
        </a:defRPr>
      </a:lvl2pPr>
      <a:lvl3pPr algn="ctr" rtl="0" eaLnBrk="0" fontAlgn="base" hangingPunct="0">
        <a:spcBef>
          <a:spcPct val="0"/>
        </a:spcBef>
        <a:spcAft>
          <a:spcPct val="0"/>
        </a:spcAft>
        <a:defRPr sz="3600">
          <a:solidFill>
            <a:schemeClr val="tx2"/>
          </a:solidFill>
          <a:latin typeface="Arial" pitchFamily="34" charset="0"/>
        </a:defRPr>
      </a:lvl3pPr>
      <a:lvl4pPr algn="ctr" rtl="0" eaLnBrk="0" fontAlgn="base" hangingPunct="0">
        <a:spcBef>
          <a:spcPct val="0"/>
        </a:spcBef>
        <a:spcAft>
          <a:spcPct val="0"/>
        </a:spcAft>
        <a:defRPr sz="3600">
          <a:solidFill>
            <a:schemeClr val="tx2"/>
          </a:solidFill>
          <a:latin typeface="Arial" pitchFamily="34" charset="0"/>
        </a:defRPr>
      </a:lvl4pPr>
      <a:lvl5pPr algn="ctr" rtl="0" eaLnBrk="0" fontAlgn="base" hangingPunct="0">
        <a:spcBef>
          <a:spcPct val="0"/>
        </a:spcBef>
        <a:spcAft>
          <a:spcPct val="0"/>
        </a:spcAft>
        <a:defRPr sz="3600">
          <a:solidFill>
            <a:schemeClr val="tx2"/>
          </a:solidFill>
          <a:latin typeface="Arial" pitchFamily="34" charset="0"/>
        </a:defRPr>
      </a:lvl5pPr>
      <a:lvl6pPr marL="457200" algn="ctr" rtl="0" fontAlgn="base">
        <a:spcBef>
          <a:spcPct val="0"/>
        </a:spcBef>
        <a:spcAft>
          <a:spcPct val="0"/>
        </a:spcAft>
        <a:defRPr sz="3600">
          <a:solidFill>
            <a:schemeClr val="tx2"/>
          </a:solidFill>
          <a:latin typeface="Arial" pitchFamily="34" charset="0"/>
        </a:defRPr>
      </a:lvl6pPr>
      <a:lvl7pPr marL="914400" algn="ctr" rtl="0" fontAlgn="base">
        <a:spcBef>
          <a:spcPct val="0"/>
        </a:spcBef>
        <a:spcAft>
          <a:spcPct val="0"/>
        </a:spcAft>
        <a:defRPr sz="3600">
          <a:solidFill>
            <a:schemeClr val="tx2"/>
          </a:solidFill>
          <a:latin typeface="Arial" pitchFamily="34" charset="0"/>
        </a:defRPr>
      </a:lvl7pPr>
      <a:lvl8pPr marL="1371600" algn="ctr" rtl="0" fontAlgn="base">
        <a:spcBef>
          <a:spcPct val="0"/>
        </a:spcBef>
        <a:spcAft>
          <a:spcPct val="0"/>
        </a:spcAft>
        <a:defRPr sz="3600">
          <a:solidFill>
            <a:schemeClr val="tx2"/>
          </a:solidFill>
          <a:latin typeface="Arial" pitchFamily="34" charset="0"/>
        </a:defRPr>
      </a:lvl8pPr>
      <a:lvl9pPr marL="1828800" algn="ctr" rtl="0" fontAlgn="base">
        <a:spcBef>
          <a:spcPct val="0"/>
        </a:spcBef>
        <a:spcAft>
          <a:spcPct val="0"/>
        </a:spcAft>
        <a:defRPr sz="36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tx2"/>
        </a:buClr>
        <a:buSzPct val="115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SzPct val="115000"/>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110000"/>
        <a:buChar char="•"/>
        <a:defRPr sz="2000">
          <a:solidFill>
            <a:schemeClr val="tx1"/>
          </a:solidFill>
          <a:latin typeface="+mn-lt"/>
        </a:defRPr>
      </a:lvl5pPr>
      <a:lvl6pPr marL="2514600" indent="-228600" algn="l" rtl="0" fontAlgn="base">
        <a:spcBef>
          <a:spcPct val="20000"/>
        </a:spcBef>
        <a:spcAft>
          <a:spcPct val="0"/>
        </a:spcAft>
        <a:buClr>
          <a:schemeClr val="tx2"/>
        </a:buClr>
        <a:buSzPct val="110000"/>
        <a:buChar char="•"/>
        <a:defRPr>
          <a:solidFill>
            <a:schemeClr val="tx1"/>
          </a:solidFill>
          <a:latin typeface="+mn-lt"/>
        </a:defRPr>
      </a:lvl6pPr>
      <a:lvl7pPr marL="2971800" indent="-228600" algn="l" rtl="0" fontAlgn="base">
        <a:spcBef>
          <a:spcPct val="20000"/>
        </a:spcBef>
        <a:spcAft>
          <a:spcPct val="0"/>
        </a:spcAft>
        <a:buClr>
          <a:schemeClr val="tx2"/>
        </a:buClr>
        <a:buSzPct val="110000"/>
        <a:buChar char="•"/>
        <a:defRPr>
          <a:solidFill>
            <a:schemeClr val="tx1"/>
          </a:solidFill>
          <a:latin typeface="+mn-lt"/>
        </a:defRPr>
      </a:lvl7pPr>
      <a:lvl8pPr marL="3429000" indent="-228600" algn="l" rtl="0" fontAlgn="base">
        <a:spcBef>
          <a:spcPct val="20000"/>
        </a:spcBef>
        <a:spcAft>
          <a:spcPct val="0"/>
        </a:spcAft>
        <a:buClr>
          <a:schemeClr val="tx2"/>
        </a:buClr>
        <a:buSzPct val="110000"/>
        <a:buChar char="•"/>
        <a:defRPr>
          <a:solidFill>
            <a:schemeClr val="tx1"/>
          </a:solidFill>
          <a:latin typeface="+mn-lt"/>
        </a:defRPr>
      </a:lvl8pPr>
      <a:lvl9pPr marL="3886200" indent="-228600" algn="l" rtl="0" fontAlgn="base">
        <a:spcBef>
          <a:spcPct val="20000"/>
        </a:spcBef>
        <a:spcAft>
          <a:spcPct val="0"/>
        </a:spcAft>
        <a:buClr>
          <a:schemeClr val="tx2"/>
        </a:buClr>
        <a:buSzPct val="110000"/>
        <a:buChar char="•"/>
        <a:defRPr>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66000">
              <a:srgbClr val="8C3D91"/>
            </a:gs>
            <a:gs pos="100000">
              <a:srgbClr val="8C3D91"/>
            </a:gs>
          </a:gsLst>
          <a:lin ang="5400000"/>
        </a:gradFill>
        <a:effectLst/>
      </p:bgPr>
    </p:bg>
    <p:spTree>
      <p:nvGrpSpPr>
        <p:cNvPr id="1" name=""/>
        <p:cNvGrpSpPr/>
        <p:nvPr/>
      </p:nvGrpSpPr>
      <p:grpSpPr>
        <a:xfrm>
          <a:off x="0" y="0"/>
          <a:ext cx="0" cy="0"/>
          <a:chOff x="0" y="0"/>
          <a:chExt cx="0" cy="0"/>
        </a:xfrm>
      </p:grpSpPr>
      <p:grpSp>
        <p:nvGrpSpPr>
          <p:cNvPr id="17410" name="Group 2"/>
          <p:cNvGrpSpPr>
            <a:grpSpLocks/>
          </p:cNvGrpSpPr>
          <p:nvPr/>
        </p:nvGrpSpPr>
        <p:grpSpPr bwMode="auto">
          <a:xfrm>
            <a:off x="-38100" y="-12700"/>
            <a:ext cx="9239250" cy="6940550"/>
            <a:chOff x="-12" y="-10"/>
            <a:chExt cx="5820" cy="4372"/>
          </a:xfrm>
        </p:grpSpPr>
        <p:sp>
          <p:nvSpPr>
            <p:cNvPr id="17416" name="Rectangle 3"/>
            <p:cNvSpPr>
              <a:spLocks noChangeArrowheads="1"/>
            </p:cNvSpPr>
            <p:nvPr userDrawn="1"/>
          </p:nvSpPr>
          <p:spPr bwMode="invGray">
            <a:xfrm>
              <a:off x="5520" y="-8"/>
              <a:ext cx="287" cy="4364"/>
            </a:xfrm>
            <a:prstGeom prst="rect">
              <a:avLst/>
            </a:prstGeom>
            <a:gradFill rotWithShape="0">
              <a:gsLst>
                <a:gs pos="0">
                  <a:schemeClr val="bg2"/>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a:buClr>
                  <a:srgbClr val="FFCC66"/>
                </a:buClr>
                <a:buSzPct val="115000"/>
              </a:pPr>
              <a:endParaRPr lang="pl-PL">
                <a:solidFill>
                  <a:srgbClr val="EAEAEA"/>
                </a:solidFill>
              </a:endParaRPr>
            </a:p>
          </p:txBody>
        </p:sp>
        <p:sp>
          <p:nvSpPr>
            <p:cNvPr id="17417" name="Rectangle 4"/>
            <p:cNvSpPr>
              <a:spLocks noChangeArrowheads="1"/>
            </p:cNvSpPr>
            <p:nvPr userDrawn="1"/>
          </p:nvSpPr>
          <p:spPr bwMode="invGray">
            <a:xfrm>
              <a:off x="-8" y="-8"/>
              <a:ext cx="288" cy="4368"/>
            </a:xfrm>
            <a:prstGeom prst="rect">
              <a:avLst/>
            </a:prstGeom>
            <a:gradFill rotWithShape="0">
              <a:gsLst>
                <a:gs pos="0">
                  <a:srgbClr val="006600"/>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a:buClr>
                  <a:srgbClr val="FFCC66"/>
                </a:buClr>
                <a:buSzPct val="115000"/>
              </a:pPr>
              <a:endParaRPr lang="pl-PL">
                <a:solidFill>
                  <a:srgbClr val="EAEAEA"/>
                </a:solidFill>
              </a:endParaRPr>
            </a:p>
          </p:txBody>
        </p:sp>
        <p:sp>
          <p:nvSpPr>
            <p:cNvPr id="17418" name="AutoShape 5"/>
            <p:cNvSpPr>
              <a:spLocks noChangeArrowheads="1"/>
            </p:cNvSpPr>
            <p:nvPr userDrawn="1"/>
          </p:nvSpPr>
          <p:spPr bwMode="invGray">
            <a:xfrm rot="10800000" flipH="1" flipV="1">
              <a:off x="2" y="-10"/>
              <a:ext cx="5798" cy="288"/>
            </a:xfrm>
            <a:custGeom>
              <a:avLst/>
              <a:gdLst>
                <a:gd name="T0" fmla="*/ 407 w 21600"/>
                <a:gd name="T1" fmla="*/ 0 h 21600"/>
                <a:gd name="T2" fmla="*/ 209 w 21600"/>
                <a:gd name="T3" fmla="*/ 0 h 21600"/>
                <a:gd name="T4" fmla="*/ 10 w 21600"/>
                <a:gd name="T5" fmla="*/ 0 h 21600"/>
                <a:gd name="T6" fmla="*/ 209 w 21600"/>
                <a:gd name="T7" fmla="*/ 0 h 21600"/>
                <a:gd name="T8" fmla="*/ 0 60000 65536"/>
                <a:gd name="T9" fmla="*/ 0 60000 65536"/>
                <a:gd name="T10" fmla="*/ 0 60000 65536"/>
                <a:gd name="T11" fmla="*/ 0 60000 65536"/>
                <a:gd name="T12" fmla="*/ 2343 w 21600"/>
                <a:gd name="T13" fmla="*/ 2325 h 21600"/>
                <a:gd name="T14" fmla="*/ 19257 w 21600"/>
                <a:gd name="T15" fmla="*/ 19275 h 21600"/>
              </a:gdLst>
              <a:ahLst/>
              <a:cxnLst>
                <a:cxn ang="T8">
                  <a:pos x="T0" y="T1"/>
                </a:cxn>
                <a:cxn ang="T9">
                  <a:pos x="T2" y="T3"/>
                </a:cxn>
                <a:cxn ang="T10">
                  <a:pos x="T4" y="T5"/>
                </a:cxn>
                <a:cxn ang="T11">
                  <a:pos x="T6" y="T7"/>
                </a:cxn>
              </a:cxnLst>
              <a:rect l="T12" t="T13" r="T14" b="T15"/>
              <a:pathLst>
                <a:path w="21600" h="21600">
                  <a:moveTo>
                    <a:pt x="0" y="0"/>
                  </a:moveTo>
                  <a:lnTo>
                    <a:pt x="1089" y="21600"/>
                  </a:lnTo>
                  <a:lnTo>
                    <a:pt x="20511" y="21600"/>
                  </a:lnTo>
                  <a:lnTo>
                    <a:pt x="21600" y="0"/>
                  </a:lnTo>
                  <a:lnTo>
                    <a:pt x="0" y="0"/>
                  </a:lnTo>
                  <a:close/>
                </a:path>
              </a:pathLst>
            </a:custGeom>
            <a:gradFill rotWithShape="0">
              <a:gsLst>
                <a:gs pos="0">
                  <a:srgbClr val="006600"/>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19" name="AutoShape 6"/>
            <p:cNvSpPr>
              <a:spLocks noChangeArrowheads="1"/>
            </p:cNvSpPr>
            <p:nvPr userDrawn="1"/>
          </p:nvSpPr>
          <p:spPr bwMode="invGray">
            <a:xfrm flipV="1">
              <a:off x="-12" y="4072"/>
              <a:ext cx="5820" cy="290"/>
            </a:xfrm>
            <a:custGeom>
              <a:avLst/>
              <a:gdLst>
                <a:gd name="T0" fmla="*/ 412 w 21600"/>
                <a:gd name="T1" fmla="*/ 0 h 21600"/>
                <a:gd name="T2" fmla="*/ 211 w 21600"/>
                <a:gd name="T3" fmla="*/ 0 h 21600"/>
                <a:gd name="T4" fmla="*/ 11 w 21600"/>
                <a:gd name="T5" fmla="*/ 0 h 21600"/>
                <a:gd name="T6" fmla="*/ 211 w 21600"/>
                <a:gd name="T7" fmla="*/ 0 h 21600"/>
                <a:gd name="T8" fmla="*/ 0 60000 65536"/>
                <a:gd name="T9" fmla="*/ 0 60000 65536"/>
                <a:gd name="T10" fmla="*/ 0 60000 65536"/>
                <a:gd name="T11" fmla="*/ 0 60000 65536"/>
                <a:gd name="T12" fmla="*/ 2349 w 21600"/>
                <a:gd name="T13" fmla="*/ 2383 h 21600"/>
                <a:gd name="T14" fmla="*/ 19251 w 21600"/>
                <a:gd name="T15" fmla="*/ 19217 h 21600"/>
              </a:gdLst>
              <a:ahLst/>
              <a:cxnLst>
                <a:cxn ang="T8">
                  <a:pos x="T0" y="T1"/>
                </a:cxn>
                <a:cxn ang="T9">
                  <a:pos x="T2" y="T3"/>
                </a:cxn>
                <a:cxn ang="T10">
                  <a:pos x="T4" y="T5"/>
                </a:cxn>
                <a:cxn ang="T11">
                  <a:pos x="T6" y="T7"/>
                </a:cxn>
              </a:cxnLst>
              <a:rect l="T12" t="T13" r="T14" b="T15"/>
              <a:pathLst>
                <a:path w="21600" h="21600">
                  <a:moveTo>
                    <a:pt x="0" y="0"/>
                  </a:moveTo>
                  <a:lnTo>
                    <a:pt x="1100" y="21600"/>
                  </a:lnTo>
                  <a:lnTo>
                    <a:pt x="20500" y="21600"/>
                  </a:lnTo>
                  <a:lnTo>
                    <a:pt x="21600" y="0"/>
                  </a:lnTo>
                  <a:lnTo>
                    <a:pt x="0" y="0"/>
                  </a:lnTo>
                  <a:close/>
                </a:path>
              </a:pathLst>
            </a:custGeom>
            <a:gradFill rotWithShape="0">
              <a:gsLst>
                <a:gs pos="0">
                  <a:schemeClr val="bg2"/>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20" name="Rectangle 7" descr="Green marble"/>
            <p:cNvSpPr>
              <a:spLocks noChangeArrowheads="1"/>
            </p:cNvSpPr>
            <p:nvPr userDrawn="1"/>
          </p:nvSpPr>
          <p:spPr bwMode="invGray">
            <a:xfrm>
              <a:off x="184" y="176"/>
              <a:ext cx="5432" cy="3988"/>
            </a:xfrm>
            <a:prstGeom prst="rect">
              <a:avLst/>
            </a:prstGeom>
            <a:blipFill dpi="0" rotWithShape="0">
              <a:blip r:embed="rId13"/>
              <a:srcRect/>
              <a:tile tx="0" ty="0" sx="100000" sy="100000" flip="none" algn="tl"/>
            </a:blip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lgn="just">
                <a:buClr>
                  <a:srgbClr val="FFCC66"/>
                </a:buClr>
                <a:buSzPct val="115000"/>
              </a:pPr>
              <a:endParaRPr lang="pl-PL">
                <a:solidFill>
                  <a:srgbClr val="EAEAEA"/>
                </a:solidFill>
              </a:endParaRPr>
            </a:p>
          </p:txBody>
        </p:sp>
      </p:grpSp>
      <p:sp>
        <p:nvSpPr>
          <p:cNvPr id="17411" name="Rectangle 8"/>
          <p:cNvSpPr>
            <a:spLocks noGrp="1" noChangeArrowheads="1"/>
          </p:cNvSpPr>
          <p:nvPr>
            <p:ph type="title"/>
          </p:nvPr>
        </p:nvSpPr>
        <p:spPr bwMode="auto">
          <a:xfrm>
            <a:off x="685800" y="3508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17412" name="Rectangle 9"/>
          <p:cNvSpPr>
            <a:spLocks noGrp="1" noChangeArrowheads="1"/>
          </p:cNvSpPr>
          <p:nvPr>
            <p:ph type="body" idx="1"/>
          </p:nvPr>
        </p:nvSpPr>
        <p:spPr bwMode="auto">
          <a:xfrm>
            <a:off x="698500" y="166528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390154" name="Rectangle 10"/>
          <p:cNvSpPr>
            <a:spLocks noGrp="1" noChangeArrowheads="1"/>
          </p:cNvSpPr>
          <p:nvPr>
            <p:ph type="dt" sz="half" idx="2"/>
          </p:nvPr>
        </p:nvSpPr>
        <p:spPr bwMode="auto">
          <a:xfrm>
            <a:off x="685800" y="61658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buClrTx/>
              <a:buSzTx/>
              <a:defRPr sz="1400">
                <a:solidFill>
                  <a:srgbClr val="EAEAEA"/>
                </a:solidFill>
                <a:latin typeface="Times New Roman" pitchFamily="18" charset="0"/>
                <a:cs typeface="+mn-cs"/>
              </a:defRPr>
            </a:lvl1pPr>
          </a:lstStyle>
          <a:p>
            <a:pPr>
              <a:defRPr/>
            </a:pPr>
            <a:fld id="{5328BB7B-5B55-45F5-84E4-D6DF2F73648B}" type="datetime1">
              <a:rPr lang="en-US"/>
              <a:pPr>
                <a:defRPr/>
              </a:pPr>
              <a:t>8/4/2011</a:t>
            </a:fld>
            <a:endParaRPr lang="pl-PL"/>
          </a:p>
        </p:txBody>
      </p:sp>
      <p:sp>
        <p:nvSpPr>
          <p:cNvPr id="390155" name="Rectangle 11"/>
          <p:cNvSpPr>
            <a:spLocks noGrp="1" noChangeArrowheads="1"/>
          </p:cNvSpPr>
          <p:nvPr>
            <p:ph type="ftr" sz="quarter" idx="3"/>
          </p:nvPr>
        </p:nvSpPr>
        <p:spPr bwMode="auto">
          <a:xfrm>
            <a:off x="3124200" y="616585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SzTx/>
              <a:defRPr sz="1400">
                <a:solidFill>
                  <a:srgbClr val="EAEAEA"/>
                </a:solidFill>
                <a:latin typeface="Times New Roman" pitchFamily="18" charset="0"/>
                <a:cs typeface="+mn-cs"/>
              </a:defRPr>
            </a:lvl1pPr>
          </a:lstStyle>
          <a:p>
            <a:pPr>
              <a:defRPr/>
            </a:pPr>
            <a:endParaRPr lang="pl-PL"/>
          </a:p>
        </p:txBody>
      </p:sp>
      <p:sp>
        <p:nvSpPr>
          <p:cNvPr id="390156" name="Rectangle 12"/>
          <p:cNvSpPr>
            <a:spLocks noGrp="1" noChangeArrowheads="1"/>
          </p:cNvSpPr>
          <p:nvPr>
            <p:ph type="sldNum" sz="quarter" idx="4"/>
          </p:nvPr>
        </p:nvSpPr>
        <p:spPr bwMode="auto">
          <a:xfrm>
            <a:off x="6553200" y="61658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SzTx/>
              <a:defRPr sz="1400">
                <a:solidFill>
                  <a:srgbClr val="EAEAEA"/>
                </a:solidFill>
                <a:latin typeface="Times New Roman" pitchFamily="18" charset="0"/>
                <a:cs typeface="+mn-cs"/>
              </a:defRPr>
            </a:lvl1pPr>
          </a:lstStyle>
          <a:p>
            <a:pPr>
              <a:defRPr/>
            </a:pPr>
            <a:fld id="{81F1ECA3-EC2D-4E1C-B5D6-92F13F7B7CC9}" type="slidenum">
              <a:rPr lang="pl-PL"/>
              <a:pPr>
                <a:defRPr/>
              </a:pPr>
              <a:t>‹#›</a:t>
            </a:fld>
            <a:endParaRPr lang="pl-PL"/>
          </a:p>
        </p:txBody>
      </p:sp>
    </p:spTree>
  </p:cSld>
  <p:clrMap bg1="dk2" tx1="lt1" bg2="dk1" tx2="lt2" accent1="accent1" accent2="accent2" accent3="accent3" accent4="accent4" accent5="accent5" accent6="accent6" hlink="hlink" folHlink="folHlink"/>
  <p:sldLayoutIdLst>
    <p:sldLayoutId id="2147485321" r:id="rId1"/>
    <p:sldLayoutId id="2147485322" r:id="rId2"/>
    <p:sldLayoutId id="2147485323" r:id="rId3"/>
    <p:sldLayoutId id="2147485324" r:id="rId4"/>
    <p:sldLayoutId id="2147485325" r:id="rId5"/>
    <p:sldLayoutId id="2147485326" r:id="rId6"/>
    <p:sldLayoutId id="2147485327" r:id="rId7"/>
    <p:sldLayoutId id="2147485328" r:id="rId8"/>
    <p:sldLayoutId id="2147485329" r:id="rId9"/>
    <p:sldLayoutId id="2147485330" r:id="rId10"/>
    <p:sldLayoutId id="2147485331" r:id="rId11"/>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pitchFamily="34" charset="0"/>
        </a:defRPr>
      </a:lvl2pPr>
      <a:lvl3pPr algn="ctr" rtl="0" eaLnBrk="0" fontAlgn="base" hangingPunct="0">
        <a:spcBef>
          <a:spcPct val="0"/>
        </a:spcBef>
        <a:spcAft>
          <a:spcPct val="0"/>
        </a:spcAft>
        <a:defRPr sz="3600">
          <a:solidFill>
            <a:schemeClr val="tx2"/>
          </a:solidFill>
          <a:latin typeface="Arial" pitchFamily="34" charset="0"/>
        </a:defRPr>
      </a:lvl3pPr>
      <a:lvl4pPr algn="ctr" rtl="0" eaLnBrk="0" fontAlgn="base" hangingPunct="0">
        <a:spcBef>
          <a:spcPct val="0"/>
        </a:spcBef>
        <a:spcAft>
          <a:spcPct val="0"/>
        </a:spcAft>
        <a:defRPr sz="3600">
          <a:solidFill>
            <a:schemeClr val="tx2"/>
          </a:solidFill>
          <a:latin typeface="Arial" pitchFamily="34" charset="0"/>
        </a:defRPr>
      </a:lvl4pPr>
      <a:lvl5pPr algn="ctr" rtl="0" eaLnBrk="0" fontAlgn="base" hangingPunct="0">
        <a:spcBef>
          <a:spcPct val="0"/>
        </a:spcBef>
        <a:spcAft>
          <a:spcPct val="0"/>
        </a:spcAft>
        <a:defRPr sz="3600">
          <a:solidFill>
            <a:schemeClr val="tx2"/>
          </a:solidFill>
          <a:latin typeface="Arial" pitchFamily="34" charset="0"/>
        </a:defRPr>
      </a:lvl5pPr>
      <a:lvl6pPr marL="457200" algn="ctr" rtl="0" fontAlgn="base">
        <a:spcBef>
          <a:spcPct val="0"/>
        </a:spcBef>
        <a:spcAft>
          <a:spcPct val="0"/>
        </a:spcAft>
        <a:defRPr sz="3600">
          <a:solidFill>
            <a:schemeClr val="tx2"/>
          </a:solidFill>
          <a:latin typeface="Arial" pitchFamily="34" charset="0"/>
        </a:defRPr>
      </a:lvl6pPr>
      <a:lvl7pPr marL="914400" algn="ctr" rtl="0" fontAlgn="base">
        <a:spcBef>
          <a:spcPct val="0"/>
        </a:spcBef>
        <a:spcAft>
          <a:spcPct val="0"/>
        </a:spcAft>
        <a:defRPr sz="3600">
          <a:solidFill>
            <a:schemeClr val="tx2"/>
          </a:solidFill>
          <a:latin typeface="Arial" pitchFamily="34" charset="0"/>
        </a:defRPr>
      </a:lvl7pPr>
      <a:lvl8pPr marL="1371600" algn="ctr" rtl="0" fontAlgn="base">
        <a:spcBef>
          <a:spcPct val="0"/>
        </a:spcBef>
        <a:spcAft>
          <a:spcPct val="0"/>
        </a:spcAft>
        <a:defRPr sz="3600">
          <a:solidFill>
            <a:schemeClr val="tx2"/>
          </a:solidFill>
          <a:latin typeface="Arial" pitchFamily="34" charset="0"/>
        </a:defRPr>
      </a:lvl8pPr>
      <a:lvl9pPr marL="1828800" algn="ctr" rtl="0" fontAlgn="base">
        <a:spcBef>
          <a:spcPct val="0"/>
        </a:spcBef>
        <a:spcAft>
          <a:spcPct val="0"/>
        </a:spcAft>
        <a:defRPr sz="36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tx2"/>
        </a:buClr>
        <a:buSzPct val="115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SzPct val="115000"/>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110000"/>
        <a:buChar char="•"/>
        <a:defRPr sz="2000">
          <a:solidFill>
            <a:schemeClr val="tx1"/>
          </a:solidFill>
          <a:latin typeface="+mn-lt"/>
        </a:defRPr>
      </a:lvl5pPr>
      <a:lvl6pPr marL="2514600" indent="-228600" algn="l" rtl="0" fontAlgn="base">
        <a:spcBef>
          <a:spcPct val="20000"/>
        </a:spcBef>
        <a:spcAft>
          <a:spcPct val="0"/>
        </a:spcAft>
        <a:buClr>
          <a:schemeClr val="tx2"/>
        </a:buClr>
        <a:buSzPct val="110000"/>
        <a:buChar char="•"/>
        <a:defRPr>
          <a:solidFill>
            <a:schemeClr val="tx1"/>
          </a:solidFill>
          <a:latin typeface="+mn-lt"/>
        </a:defRPr>
      </a:lvl6pPr>
      <a:lvl7pPr marL="2971800" indent="-228600" algn="l" rtl="0" fontAlgn="base">
        <a:spcBef>
          <a:spcPct val="20000"/>
        </a:spcBef>
        <a:spcAft>
          <a:spcPct val="0"/>
        </a:spcAft>
        <a:buClr>
          <a:schemeClr val="tx2"/>
        </a:buClr>
        <a:buSzPct val="110000"/>
        <a:buChar char="•"/>
        <a:defRPr>
          <a:solidFill>
            <a:schemeClr val="tx1"/>
          </a:solidFill>
          <a:latin typeface="+mn-lt"/>
        </a:defRPr>
      </a:lvl7pPr>
      <a:lvl8pPr marL="3429000" indent="-228600" algn="l" rtl="0" fontAlgn="base">
        <a:spcBef>
          <a:spcPct val="20000"/>
        </a:spcBef>
        <a:spcAft>
          <a:spcPct val="0"/>
        </a:spcAft>
        <a:buClr>
          <a:schemeClr val="tx2"/>
        </a:buClr>
        <a:buSzPct val="110000"/>
        <a:buChar char="•"/>
        <a:defRPr>
          <a:solidFill>
            <a:schemeClr val="tx1"/>
          </a:solidFill>
          <a:latin typeface="+mn-lt"/>
        </a:defRPr>
      </a:lvl8pPr>
      <a:lvl9pPr marL="3886200" indent="-228600" algn="l" rtl="0" fontAlgn="base">
        <a:spcBef>
          <a:spcPct val="20000"/>
        </a:spcBef>
        <a:spcAft>
          <a:spcPct val="0"/>
        </a:spcAft>
        <a:buClr>
          <a:schemeClr val="tx2"/>
        </a:buClr>
        <a:buSzPct val="110000"/>
        <a:buChar char="•"/>
        <a:defRPr>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66000">
              <a:srgbClr val="8C3D91"/>
            </a:gs>
            <a:gs pos="100000">
              <a:srgbClr val="8C3D91"/>
            </a:gs>
          </a:gsLst>
          <a:lin ang="5400000"/>
        </a:gradFill>
        <a:effectLst/>
      </p:bgPr>
    </p:bg>
    <p:spTree>
      <p:nvGrpSpPr>
        <p:cNvPr id="1" name=""/>
        <p:cNvGrpSpPr/>
        <p:nvPr/>
      </p:nvGrpSpPr>
      <p:grpSpPr>
        <a:xfrm>
          <a:off x="0" y="0"/>
          <a:ext cx="0" cy="0"/>
          <a:chOff x="0" y="0"/>
          <a:chExt cx="0" cy="0"/>
        </a:xfrm>
      </p:grpSpPr>
      <p:grpSp>
        <p:nvGrpSpPr>
          <p:cNvPr id="18434" name="Group 2"/>
          <p:cNvGrpSpPr>
            <a:grpSpLocks/>
          </p:cNvGrpSpPr>
          <p:nvPr/>
        </p:nvGrpSpPr>
        <p:grpSpPr bwMode="auto">
          <a:xfrm>
            <a:off x="-38100" y="-12700"/>
            <a:ext cx="9239250" cy="6940550"/>
            <a:chOff x="-12" y="-10"/>
            <a:chExt cx="5820" cy="4372"/>
          </a:xfrm>
        </p:grpSpPr>
        <p:sp>
          <p:nvSpPr>
            <p:cNvPr id="18440" name="Rectangle 3"/>
            <p:cNvSpPr>
              <a:spLocks noChangeArrowheads="1"/>
            </p:cNvSpPr>
            <p:nvPr userDrawn="1"/>
          </p:nvSpPr>
          <p:spPr bwMode="invGray">
            <a:xfrm>
              <a:off x="5520" y="-8"/>
              <a:ext cx="287" cy="4364"/>
            </a:xfrm>
            <a:prstGeom prst="rect">
              <a:avLst/>
            </a:prstGeom>
            <a:gradFill rotWithShape="0">
              <a:gsLst>
                <a:gs pos="0">
                  <a:schemeClr val="bg2"/>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a:buClr>
                  <a:srgbClr val="FFCC66"/>
                </a:buClr>
                <a:buSzPct val="115000"/>
              </a:pPr>
              <a:endParaRPr lang="pl-PL">
                <a:solidFill>
                  <a:srgbClr val="EAEAEA"/>
                </a:solidFill>
              </a:endParaRPr>
            </a:p>
          </p:txBody>
        </p:sp>
        <p:sp>
          <p:nvSpPr>
            <p:cNvPr id="18441" name="Rectangle 4"/>
            <p:cNvSpPr>
              <a:spLocks noChangeArrowheads="1"/>
            </p:cNvSpPr>
            <p:nvPr userDrawn="1"/>
          </p:nvSpPr>
          <p:spPr bwMode="invGray">
            <a:xfrm>
              <a:off x="-8" y="-8"/>
              <a:ext cx="288" cy="4368"/>
            </a:xfrm>
            <a:prstGeom prst="rect">
              <a:avLst/>
            </a:prstGeom>
            <a:gradFill rotWithShape="0">
              <a:gsLst>
                <a:gs pos="0">
                  <a:srgbClr val="006600"/>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a:buClr>
                  <a:srgbClr val="FFCC66"/>
                </a:buClr>
                <a:buSzPct val="115000"/>
              </a:pPr>
              <a:endParaRPr lang="pl-PL">
                <a:solidFill>
                  <a:srgbClr val="EAEAEA"/>
                </a:solidFill>
              </a:endParaRPr>
            </a:p>
          </p:txBody>
        </p:sp>
        <p:sp>
          <p:nvSpPr>
            <p:cNvPr id="18442" name="AutoShape 5"/>
            <p:cNvSpPr>
              <a:spLocks noChangeArrowheads="1"/>
            </p:cNvSpPr>
            <p:nvPr userDrawn="1"/>
          </p:nvSpPr>
          <p:spPr bwMode="invGray">
            <a:xfrm rot="10800000" flipH="1" flipV="1">
              <a:off x="2" y="-10"/>
              <a:ext cx="5798" cy="288"/>
            </a:xfrm>
            <a:custGeom>
              <a:avLst/>
              <a:gdLst>
                <a:gd name="T0" fmla="*/ 407 w 21600"/>
                <a:gd name="T1" fmla="*/ 0 h 21600"/>
                <a:gd name="T2" fmla="*/ 209 w 21600"/>
                <a:gd name="T3" fmla="*/ 0 h 21600"/>
                <a:gd name="T4" fmla="*/ 10 w 21600"/>
                <a:gd name="T5" fmla="*/ 0 h 21600"/>
                <a:gd name="T6" fmla="*/ 209 w 21600"/>
                <a:gd name="T7" fmla="*/ 0 h 21600"/>
                <a:gd name="T8" fmla="*/ 0 60000 65536"/>
                <a:gd name="T9" fmla="*/ 0 60000 65536"/>
                <a:gd name="T10" fmla="*/ 0 60000 65536"/>
                <a:gd name="T11" fmla="*/ 0 60000 65536"/>
                <a:gd name="T12" fmla="*/ 2343 w 21600"/>
                <a:gd name="T13" fmla="*/ 2325 h 21600"/>
                <a:gd name="T14" fmla="*/ 19257 w 21600"/>
                <a:gd name="T15" fmla="*/ 19275 h 21600"/>
              </a:gdLst>
              <a:ahLst/>
              <a:cxnLst>
                <a:cxn ang="T8">
                  <a:pos x="T0" y="T1"/>
                </a:cxn>
                <a:cxn ang="T9">
                  <a:pos x="T2" y="T3"/>
                </a:cxn>
                <a:cxn ang="T10">
                  <a:pos x="T4" y="T5"/>
                </a:cxn>
                <a:cxn ang="T11">
                  <a:pos x="T6" y="T7"/>
                </a:cxn>
              </a:cxnLst>
              <a:rect l="T12" t="T13" r="T14" b="T15"/>
              <a:pathLst>
                <a:path w="21600" h="21600">
                  <a:moveTo>
                    <a:pt x="0" y="0"/>
                  </a:moveTo>
                  <a:lnTo>
                    <a:pt x="1089" y="21600"/>
                  </a:lnTo>
                  <a:lnTo>
                    <a:pt x="20511" y="21600"/>
                  </a:lnTo>
                  <a:lnTo>
                    <a:pt x="21600" y="0"/>
                  </a:lnTo>
                  <a:lnTo>
                    <a:pt x="0" y="0"/>
                  </a:lnTo>
                  <a:close/>
                </a:path>
              </a:pathLst>
            </a:custGeom>
            <a:gradFill rotWithShape="0">
              <a:gsLst>
                <a:gs pos="0">
                  <a:srgbClr val="006600"/>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443" name="AutoShape 6"/>
            <p:cNvSpPr>
              <a:spLocks noChangeArrowheads="1"/>
            </p:cNvSpPr>
            <p:nvPr userDrawn="1"/>
          </p:nvSpPr>
          <p:spPr bwMode="invGray">
            <a:xfrm flipV="1">
              <a:off x="-12" y="4072"/>
              <a:ext cx="5820" cy="290"/>
            </a:xfrm>
            <a:custGeom>
              <a:avLst/>
              <a:gdLst>
                <a:gd name="T0" fmla="*/ 412 w 21600"/>
                <a:gd name="T1" fmla="*/ 0 h 21600"/>
                <a:gd name="T2" fmla="*/ 211 w 21600"/>
                <a:gd name="T3" fmla="*/ 0 h 21600"/>
                <a:gd name="T4" fmla="*/ 11 w 21600"/>
                <a:gd name="T5" fmla="*/ 0 h 21600"/>
                <a:gd name="T6" fmla="*/ 211 w 21600"/>
                <a:gd name="T7" fmla="*/ 0 h 21600"/>
                <a:gd name="T8" fmla="*/ 0 60000 65536"/>
                <a:gd name="T9" fmla="*/ 0 60000 65536"/>
                <a:gd name="T10" fmla="*/ 0 60000 65536"/>
                <a:gd name="T11" fmla="*/ 0 60000 65536"/>
                <a:gd name="T12" fmla="*/ 2349 w 21600"/>
                <a:gd name="T13" fmla="*/ 2383 h 21600"/>
                <a:gd name="T14" fmla="*/ 19251 w 21600"/>
                <a:gd name="T15" fmla="*/ 19217 h 21600"/>
              </a:gdLst>
              <a:ahLst/>
              <a:cxnLst>
                <a:cxn ang="T8">
                  <a:pos x="T0" y="T1"/>
                </a:cxn>
                <a:cxn ang="T9">
                  <a:pos x="T2" y="T3"/>
                </a:cxn>
                <a:cxn ang="T10">
                  <a:pos x="T4" y="T5"/>
                </a:cxn>
                <a:cxn ang="T11">
                  <a:pos x="T6" y="T7"/>
                </a:cxn>
              </a:cxnLst>
              <a:rect l="T12" t="T13" r="T14" b="T15"/>
              <a:pathLst>
                <a:path w="21600" h="21600">
                  <a:moveTo>
                    <a:pt x="0" y="0"/>
                  </a:moveTo>
                  <a:lnTo>
                    <a:pt x="1100" y="21600"/>
                  </a:lnTo>
                  <a:lnTo>
                    <a:pt x="20500" y="21600"/>
                  </a:lnTo>
                  <a:lnTo>
                    <a:pt x="21600" y="0"/>
                  </a:lnTo>
                  <a:lnTo>
                    <a:pt x="0" y="0"/>
                  </a:lnTo>
                  <a:close/>
                </a:path>
              </a:pathLst>
            </a:custGeom>
            <a:gradFill rotWithShape="0">
              <a:gsLst>
                <a:gs pos="0">
                  <a:schemeClr val="bg2"/>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444" name="Rectangle 7" descr="Green marble"/>
            <p:cNvSpPr>
              <a:spLocks noChangeArrowheads="1"/>
            </p:cNvSpPr>
            <p:nvPr userDrawn="1"/>
          </p:nvSpPr>
          <p:spPr bwMode="invGray">
            <a:xfrm>
              <a:off x="184" y="176"/>
              <a:ext cx="5432" cy="3988"/>
            </a:xfrm>
            <a:prstGeom prst="rect">
              <a:avLst/>
            </a:prstGeom>
            <a:blipFill dpi="0" rotWithShape="0">
              <a:blip r:embed="rId13"/>
              <a:srcRect/>
              <a:tile tx="0" ty="0" sx="100000" sy="100000" flip="none" algn="tl"/>
            </a:blip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lgn="just">
                <a:buClr>
                  <a:srgbClr val="FFCC66"/>
                </a:buClr>
                <a:buSzPct val="115000"/>
              </a:pPr>
              <a:endParaRPr lang="pl-PL">
                <a:solidFill>
                  <a:srgbClr val="EAEAEA"/>
                </a:solidFill>
              </a:endParaRPr>
            </a:p>
          </p:txBody>
        </p:sp>
      </p:grpSp>
      <p:sp>
        <p:nvSpPr>
          <p:cNvPr id="18435" name="Rectangle 8"/>
          <p:cNvSpPr>
            <a:spLocks noGrp="1" noChangeArrowheads="1"/>
          </p:cNvSpPr>
          <p:nvPr>
            <p:ph type="title"/>
          </p:nvPr>
        </p:nvSpPr>
        <p:spPr bwMode="auto">
          <a:xfrm>
            <a:off x="685800" y="3508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18436" name="Rectangle 9"/>
          <p:cNvSpPr>
            <a:spLocks noGrp="1" noChangeArrowheads="1"/>
          </p:cNvSpPr>
          <p:nvPr>
            <p:ph type="body" idx="1"/>
          </p:nvPr>
        </p:nvSpPr>
        <p:spPr bwMode="auto">
          <a:xfrm>
            <a:off x="698500" y="166528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390154" name="Rectangle 10"/>
          <p:cNvSpPr>
            <a:spLocks noGrp="1" noChangeArrowheads="1"/>
          </p:cNvSpPr>
          <p:nvPr>
            <p:ph type="dt" sz="half" idx="2"/>
          </p:nvPr>
        </p:nvSpPr>
        <p:spPr bwMode="auto">
          <a:xfrm>
            <a:off x="685800" y="61658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buClrTx/>
              <a:buSzTx/>
              <a:defRPr sz="1400">
                <a:solidFill>
                  <a:srgbClr val="EAEAEA"/>
                </a:solidFill>
                <a:latin typeface="Times New Roman" pitchFamily="18" charset="0"/>
                <a:cs typeface="+mn-cs"/>
              </a:defRPr>
            </a:lvl1pPr>
          </a:lstStyle>
          <a:p>
            <a:pPr>
              <a:defRPr/>
            </a:pPr>
            <a:fld id="{8A235015-02E5-48C4-B2B4-9FDE766CE204}" type="datetime1">
              <a:rPr lang="en-US"/>
              <a:pPr>
                <a:defRPr/>
              </a:pPr>
              <a:t>8/4/2011</a:t>
            </a:fld>
            <a:endParaRPr lang="pl-PL"/>
          </a:p>
        </p:txBody>
      </p:sp>
      <p:sp>
        <p:nvSpPr>
          <p:cNvPr id="390155" name="Rectangle 11"/>
          <p:cNvSpPr>
            <a:spLocks noGrp="1" noChangeArrowheads="1"/>
          </p:cNvSpPr>
          <p:nvPr>
            <p:ph type="ftr" sz="quarter" idx="3"/>
          </p:nvPr>
        </p:nvSpPr>
        <p:spPr bwMode="auto">
          <a:xfrm>
            <a:off x="3124200" y="616585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SzTx/>
              <a:defRPr sz="1400">
                <a:solidFill>
                  <a:srgbClr val="EAEAEA"/>
                </a:solidFill>
                <a:latin typeface="Times New Roman" pitchFamily="18" charset="0"/>
                <a:cs typeface="+mn-cs"/>
              </a:defRPr>
            </a:lvl1pPr>
          </a:lstStyle>
          <a:p>
            <a:pPr>
              <a:defRPr/>
            </a:pPr>
            <a:endParaRPr lang="pl-PL"/>
          </a:p>
        </p:txBody>
      </p:sp>
      <p:sp>
        <p:nvSpPr>
          <p:cNvPr id="390156" name="Rectangle 12"/>
          <p:cNvSpPr>
            <a:spLocks noGrp="1" noChangeArrowheads="1"/>
          </p:cNvSpPr>
          <p:nvPr>
            <p:ph type="sldNum" sz="quarter" idx="4"/>
          </p:nvPr>
        </p:nvSpPr>
        <p:spPr bwMode="auto">
          <a:xfrm>
            <a:off x="6553200" y="61658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SzTx/>
              <a:defRPr sz="1400">
                <a:solidFill>
                  <a:srgbClr val="EAEAEA"/>
                </a:solidFill>
                <a:latin typeface="Times New Roman" pitchFamily="18" charset="0"/>
                <a:cs typeface="+mn-cs"/>
              </a:defRPr>
            </a:lvl1pPr>
          </a:lstStyle>
          <a:p>
            <a:pPr>
              <a:defRPr/>
            </a:pPr>
            <a:fld id="{ADBA1835-5DB3-4F12-9CAD-7BA3635D8A47}" type="slidenum">
              <a:rPr lang="pl-PL"/>
              <a:pPr>
                <a:defRPr/>
              </a:pPr>
              <a:t>‹#›</a:t>
            </a:fld>
            <a:endParaRPr lang="pl-PL"/>
          </a:p>
        </p:txBody>
      </p:sp>
    </p:spTree>
  </p:cSld>
  <p:clrMap bg1="dk2" tx1="lt1" bg2="dk1" tx2="lt2" accent1="accent1" accent2="accent2" accent3="accent3" accent4="accent4" accent5="accent5" accent6="accent6" hlink="hlink" folHlink="folHlink"/>
  <p:sldLayoutIdLst>
    <p:sldLayoutId id="2147485332" r:id="rId1"/>
    <p:sldLayoutId id="2147485333" r:id="rId2"/>
    <p:sldLayoutId id="2147485334" r:id="rId3"/>
    <p:sldLayoutId id="2147485335" r:id="rId4"/>
    <p:sldLayoutId id="2147485336" r:id="rId5"/>
    <p:sldLayoutId id="2147485337" r:id="rId6"/>
    <p:sldLayoutId id="2147485338" r:id="rId7"/>
    <p:sldLayoutId id="2147485339" r:id="rId8"/>
    <p:sldLayoutId id="2147485340" r:id="rId9"/>
    <p:sldLayoutId id="2147485341" r:id="rId10"/>
    <p:sldLayoutId id="2147485342" r:id="rId11"/>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pitchFamily="34" charset="0"/>
        </a:defRPr>
      </a:lvl2pPr>
      <a:lvl3pPr algn="ctr" rtl="0" eaLnBrk="0" fontAlgn="base" hangingPunct="0">
        <a:spcBef>
          <a:spcPct val="0"/>
        </a:spcBef>
        <a:spcAft>
          <a:spcPct val="0"/>
        </a:spcAft>
        <a:defRPr sz="3600">
          <a:solidFill>
            <a:schemeClr val="tx2"/>
          </a:solidFill>
          <a:latin typeface="Arial" pitchFamily="34" charset="0"/>
        </a:defRPr>
      </a:lvl3pPr>
      <a:lvl4pPr algn="ctr" rtl="0" eaLnBrk="0" fontAlgn="base" hangingPunct="0">
        <a:spcBef>
          <a:spcPct val="0"/>
        </a:spcBef>
        <a:spcAft>
          <a:spcPct val="0"/>
        </a:spcAft>
        <a:defRPr sz="3600">
          <a:solidFill>
            <a:schemeClr val="tx2"/>
          </a:solidFill>
          <a:latin typeface="Arial" pitchFamily="34" charset="0"/>
        </a:defRPr>
      </a:lvl4pPr>
      <a:lvl5pPr algn="ctr" rtl="0" eaLnBrk="0" fontAlgn="base" hangingPunct="0">
        <a:spcBef>
          <a:spcPct val="0"/>
        </a:spcBef>
        <a:spcAft>
          <a:spcPct val="0"/>
        </a:spcAft>
        <a:defRPr sz="3600">
          <a:solidFill>
            <a:schemeClr val="tx2"/>
          </a:solidFill>
          <a:latin typeface="Arial" pitchFamily="34" charset="0"/>
        </a:defRPr>
      </a:lvl5pPr>
      <a:lvl6pPr marL="457200" algn="ctr" rtl="0" fontAlgn="base">
        <a:spcBef>
          <a:spcPct val="0"/>
        </a:spcBef>
        <a:spcAft>
          <a:spcPct val="0"/>
        </a:spcAft>
        <a:defRPr sz="3600">
          <a:solidFill>
            <a:schemeClr val="tx2"/>
          </a:solidFill>
          <a:latin typeface="Arial" pitchFamily="34" charset="0"/>
        </a:defRPr>
      </a:lvl6pPr>
      <a:lvl7pPr marL="914400" algn="ctr" rtl="0" fontAlgn="base">
        <a:spcBef>
          <a:spcPct val="0"/>
        </a:spcBef>
        <a:spcAft>
          <a:spcPct val="0"/>
        </a:spcAft>
        <a:defRPr sz="3600">
          <a:solidFill>
            <a:schemeClr val="tx2"/>
          </a:solidFill>
          <a:latin typeface="Arial" pitchFamily="34" charset="0"/>
        </a:defRPr>
      </a:lvl7pPr>
      <a:lvl8pPr marL="1371600" algn="ctr" rtl="0" fontAlgn="base">
        <a:spcBef>
          <a:spcPct val="0"/>
        </a:spcBef>
        <a:spcAft>
          <a:spcPct val="0"/>
        </a:spcAft>
        <a:defRPr sz="3600">
          <a:solidFill>
            <a:schemeClr val="tx2"/>
          </a:solidFill>
          <a:latin typeface="Arial" pitchFamily="34" charset="0"/>
        </a:defRPr>
      </a:lvl8pPr>
      <a:lvl9pPr marL="1828800" algn="ctr" rtl="0" fontAlgn="base">
        <a:spcBef>
          <a:spcPct val="0"/>
        </a:spcBef>
        <a:spcAft>
          <a:spcPct val="0"/>
        </a:spcAft>
        <a:defRPr sz="36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tx2"/>
        </a:buClr>
        <a:buSzPct val="115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SzPct val="115000"/>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110000"/>
        <a:buChar char="•"/>
        <a:defRPr sz="2000">
          <a:solidFill>
            <a:schemeClr val="tx1"/>
          </a:solidFill>
          <a:latin typeface="+mn-lt"/>
        </a:defRPr>
      </a:lvl5pPr>
      <a:lvl6pPr marL="2514600" indent="-228600" algn="l" rtl="0" fontAlgn="base">
        <a:spcBef>
          <a:spcPct val="20000"/>
        </a:spcBef>
        <a:spcAft>
          <a:spcPct val="0"/>
        </a:spcAft>
        <a:buClr>
          <a:schemeClr val="tx2"/>
        </a:buClr>
        <a:buSzPct val="110000"/>
        <a:buChar char="•"/>
        <a:defRPr>
          <a:solidFill>
            <a:schemeClr val="tx1"/>
          </a:solidFill>
          <a:latin typeface="+mn-lt"/>
        </a:defRPr>
      </a:lvl6pPr>
      <a:lvl7pPr marL="2971800" indent="-228600" algn="l" rtl="0" fontAlgn="base">
        <a:spcBef>
          <a:spcPct val="20000"/>
        </a:spcBef>
        <a:spcAft>
          <a:spcPct val="0"/>
        </a:spcAft>
        <a:buClr>
          <a:schemeClr val="tx2"/>
        </a:buClr>
        <a:buSzPct val="110000"/>
        <a:buChar char="•"/>
        <a:defRPr>
          <a:solidFill>
            <a:schemeClr val="tx1"/>
          </a:solidFill>
          <a:latin typeface="+mn-lt"/>
        </a:defRPr>
      </a:lvl7pPr>
      <a:lvl8pPr marL="3429000" indent="-228600" algn="l" rtl="0" fontAlgn="base">
        <a:spcBef>
          <a:spcPct val="20000"/>
        </a:spcBef>
        <a:spcAft>
          <a:spcPct val="0"/>
        </a:spcAft>
        <a:buClr>
          <a:schemeClr val="tx2"/>
        </a:buClr>
        <a:buSzPct val="110000"/>
        <a:buChar char="•"/>
        <a:defRPr>
          <a:solidFill>
            <a:schemeClr val="tx1"/>
          </a:solidFill>
          <a:latin typeface="+mn-lt"/>
        </a:defRPr>
      </a:lvl8pPr>
      <a:lvl9pPr marL="3886200" indent="-228600" algn="l" rtl="0" fontAlgn="base">
        <a:spcBef>
          <a:spcPct val="20000"/>
        </a:spcBef>
        <a:spcAft>
          <a:spcPct val="0"/>
        </a:spcAft>
        <a:buClr>
          <a:schemeClr val="tx2"/>
        </a:buClr>
        <a:buSzPct val="110000"/>
        <a:buChar char="•"/>
        <a:defRPr>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66000">
              <a:srgbClr val="8C3D91"/>
            </a:gs>
            <a:gs pos="100000">
              <a:srgbClr val="8C3D91"/>
            </a:gs>
          </a:gsLst>
          <a:lin ang="5400000"/>
        </a:gradFill>
        <a:effectLst/>
      </p:bgPr>
    </p:bg>
    <p:spTree>
      <p:nvGrpSpPr>
        <p:cNvPr id="1" name=""/>
        <p:cNvGrpSpPr/>
        <p:nvPr/>
      </p:nvGrpSpPr>
      <p:grpSpPr>
        <a:xfrm>
          <a:off x="0" y="0"/>
          <a:ext cx="0" cy="0"/>
          <a:chOff x="0" y="0"/>
          <a:chExt cx="0" cy="0"/>
        </a:xfrm>
      </p:grpSpPr>
      <p:pic>
        <p:nvPicPr>
          <p:cNvPr id="19458" name="Picture 2" descr=" Berlin bulle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03" name="Rectangle 3"/>
          <p:cNvSpPr>
            <a:spLocks noGrp="1" noChangeArrowheads="1"/>
          </p:cNvSpPr>
          <p:nvPr>
            <p:ph type="title"/>
          </p:nvPr>
        </p:nvSpPr>
        <p:spPr bwMode="auto">
          <a:xfrm>
            <a:off x="755650" y="115888"/>
            <a:ext cx="77724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60" name="Rectangle 4"/>
          <p:cNvSpPr>
            <a:spLocks noGrp="1" noChangeArrowheads="1"/>
          </p:cNvSpPr>
          <p:nvPr>
            <p:ph type="body" idx="1"/>
          </p:nvPr>
        </p:nvSpPr>
        <p:spPr bwMode="auto">
          <a:xfrm>
            <a:off x="685800" y="1125538"/>
            <a:ext cx="835025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5343" r:id="rId1"/>
    <p:sldLayoutId id="2147485344" r:id="rId2"/>
    <p:sldLayoutId id="2147485345" r:id="rId3"/>
    <p:sldLayoutId id="2147485346" r:id="rId4"/>
    <p:sldLayoutId id="2147485347" r:id="rId5"/>
    <p:sldLayoutId id="2147485348" r:id="rId6"/>
    <p:sldLayoutId id="2147485349" r:id="rId7"/>
    <p:sldLayoutId id="2147485350" r:id="rId8"/>
    <p:sldLayoutId id="2147485351" r:id="rId9"/>
    <p:sldLayoutId id="2147485352" r:id="rId10"/>
    <p:sldLayoutId id="2147485353" r:id="rId11"/>
    <p:sldLayoutId id="2147485354" r:id="rId12"/>
    <p:sldLayoutId id="2147485355" r:id="rId13"/>
    <p:sldLayoutId id="2147485356" r:id="rId14"/>
  </p:sldLayoutIdLst>
  <p:txStyles>
    <p:titleStyle>
      <a:lvl1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3600">
          <a:solidFill>
            <a:srgbClr val="FFCC00"/>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3600">
          <a:solidFill>
            <a:srgbClr val="FFCC00"/>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3600">
          <a:solidFill>
            <a:srgbClr val="FFCC00"/>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3600">
          <a:solidFill>
            <a:srgbClr val="FFCC00"/>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har char="•"/>
        <a:defRPr sz="2000">
          <a:solidFill>
            <a:schemeClr val="bg1"/>
          </a:solidFill>
          <a:latin typeface="+mn-lt"/>
          <a:ea typeface="+mn-ea"/>
          <a:cs typeface="+mn-cs"/>
        </a:defRPr>
      </a:lvl1pPr>
      <a:lvl2pPr marL="742950" indent="-285750" algn="l" rtl="0" eaLnBrk="0" fontAlgn="base" hangingPunct="0">
        <a:spcBef>
          <a:spcPct val="20000"/>
        </a:spcBef>
        <a:spcAft>
          <a:spcPct val="0"/>
        </a:spcAft>
        <a:buChar char="–"/>
        <a:defRPr>
          <a:solidFill>
            <a:schemeClr val="bg1"/>
          </a:solidFill>
          <a:latin typeface="+mn-lt"/>
        </a:defRPr>
      </a:lvl2pPr>
      <a:lvl3pPr marL="1143000" indent="-228600" algn="l" rtl="0" eaLnBrk="0" fontAlgn="base" hangingPunct="0">
        <a:spcBef>
          <a:spcPct val="20000"/>
        </a:spcBef>
        <a:spcAft>
          <a:spcPct val="0"/>
        </a:spcAft>
        <a:buChar char="•"/>
        <a:defRPr sz="1600">
          <a:solidFill>
            <a:schemeClr val="bg1"/>
          </a:solidFill>
          <a:latin typeface="+mn-lt"/>
        </a:defRPr>
      </a:lvl3pPr>
      <a:lvl4pPr marL="1600200" indent="-228600" algn="l" rtl="0" eaLnBrk="0" fontAlgn="base" hangingPunct="0">
        <a:spcBef>
          <a:spcPct val="20000"/>
        </a:spcBef>
        <a:spcAft>
          <a:spcPct val="0"/>
        </a:spcAft>
        <a:buChar char="–"/>
        <a:defRPr sz="1400">
          <a:solidFill>
            <a:schemeClr val="bg1"/>
          </a:solidFill>
          <a:latin typeface="+mn-lt"/>
        </a:defRPr>
      </a:lvl4pPr>
      <a:lvl5pPr marL="2057400" indent="-228600" algn="l" rtl="0" eaLnBrk="0" fontAlgn="base" hangingPunct="0">
        <a:spcBef>
          <a:spcPct val="20000"/>
        </a:spcBef>
        <a:spcAft>
          <a:spcPct val="0"/>
        </a:spcAft>
        <a:buChar char="»"/>
        <a:defRPr sz="1400">
          <a:solidFill>
            <a:schemeClr val="bg1"/>
          </a:solidFill>
          <a:latin typeface="+mn-lt"/>
        </a:defRPr>
      </a:lvl5pPr>
      <a:lvl6pPr marL="2514600" indent="-228600" algn="l" rtl="0" fontAlgn="base">
        <a:spcBef>
          <a:spcPct val="20000"/>
        </a:spcBef>
        <a:spcAft>
          <a:spcPct val="0"/>
        </a:spcAft>
        <a:buChar char="»"/>
        <a:defRPr sz="1400">
          <a:solidFill>
            <a:schemeClr val="bg1"/>
          </a:solidFill>
          <a:latin typeface="+mn-lt"/>
        </a:defRPr>
      </a:lvl6pPr>
      <a:lvl7pPr marL="2971800" indent="-228600" algn="l" rtl="0" fontAlgn="base">
        <a:spcBef>
          <a:spcPct val="20000"/>
        </a:spcBef>
        <a:spcAft>
          <a:spcPct val="0"/>
        </a:spcAft>
        <a:buChar char="»"/>
        <a:defRPr sz="1400">
          <a:solidFill>
            <a:schemeClr val="bg1"/>
          </a:solidFill>
          <a:latin typeface="+mn-lt"/>
        </a:defRPr>
      </a:lvl7pPr>
      <a:lvl8pPr marL="3429000" indent="-228600" algn="l" rtl="0" fontAlgn="base">
        <a:spcBef>
          <a:spcPct val="20000"/>
        </a:spcBef>
        <a:spcAft>
          <a:spcPct val="0"/>
        </a:spcAft>
        <a:buChar char="»"/>
        <a:defRPr sz="1400">
          <a:solidFill>
            <a:schemeClr val="bg1"/>
          </a:solidFill>
          <a:latin typeface="+mn-lt"/>
        </a:defRPr>
      </a:lvl8pPr>
      <a:lvl9pPr marL="3886200" indent="-228600" algn="l" rtl="0" fontAlgn="base">
        <a:spcBef>
          <a:spcPct val="20000"/>
        </a:spcBef>
        <a:spcAft>
          <a:spcPct val="0"/>
        </a:spcAft>
        <a:buChar char="»"/>
        <a:defRPr sz="1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000000"/>
            </a:gs>
            <a:gs pos="39999">
              <a:srgbClr val="0A128C"/>
            </a:gs>
            <a:gs pos="66000">
              <a:srgbClr val="8C3D91"/>
            </a:gs>
            <a:gs pos="100000">
              <a:srgbClr val="8C3D91"/>
            </a:gs>
          </a:gsLst>
          <a:lin ang="5400000"/>
        </a:gradFill>
        <a:effectLst/>
      </p:bgPr>
    </p:bg>
    <p:spTree>
      <p:nvGrpSpPr>
        <p:cNvPr id="1" name=""/>
        <p:cNvGrpSpPr/>
        <p:nvPr/>
      </p:nvGrpSpPr>
      <p:grpSpPr>
        <a:xfrm>
          <a:off x="0" y="0"/>
          <a:ext cx="0" cy="0"/>
          <a:chOff x="0" y="0"/>
          <a:chExt cx="0" cy="0"/>
        </a:xfrm>
      </p:grpSpPr>
      <p:sp>
        <p:nvSpPr>
          <p:cNvPr id="2050" name="Rectangle 8"/>
          <p:cNvSpPr>
            <a:spLocks noGrp="1" noChangeArrowheads="1"/>
          </p:cNvSpPr>
          <p:nvPr>
            <p:ph type="title"/>
          </p:nvPr>
        </p:nvSpPr>
        <p:spPr bwMode="auto">
          <a:xfrm>
            <a:off x="685800" y="350838"/>
            <a:ext cx="81724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2051" name="Rectangle 9"/>
          <p:cNvSpPr>
            <a:spLocks noGrp="1" noChangeArrowheads="1"/>
          </p:cNvSpPr>
          <p:nvPr>
            <p:ph type="body" idx="1"/>
          </p:nvPr>
        </p:nvSpPr>
        <p:spPr bwMode="auto">
          <a:xfrm>
            <a:off x="698500" y="1665288"/>
            <a:ext cx="8231188"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p:txBody>
      </p:sp>
    </p:spTree>
  </p:cSld>
  <p:clrMap bg1="dk1" tx1="lt1" bg2="dk2" tx2="lt2" accent1="accent1" accent2="accent2" accent3="accent3" accent4="accent4" accent5="accent5" accent6="accent6" hlink="hlink" folHlink="folHlink"/>
  <p:sldLayoutIdLst>
    <p:sldLayoutId id="2147485179" r:id="rId1"/>
    <p:sldLayoutId id="2147485164" r:id="rId2"/>
  </p:sldLayoutIdLst>
  <p:txStyles>
    <p:titleStyle>
      <a:lvl1pPr algn="ctr" rtl="0" eaLnBrk="0" fontAlgn="base" hangingPunct="0">
        <a:spcBef>
          <a:spcPct val="0"/>
        </a:spcBef>
        <a:spcAft>
          <a:spcPct val="0"/>
        </a:spcAft>
        <a:defRPr sz="4000">
          <a:solidFill>
            <a:schemeClr val="tx2"/>
          </a:solidFill>
          <a:latin typeface="Calibri" pitchFamily="34" charset="0"/>
          <a:ea typeface="+mj-ea"/>
          <a:cs typeface="+mj-cs"/>
        </a:defRPr>
      </a:lvl1pPr>
      <a:lvl2pPr algn="ctr" rtl="0" eaLnBrk="0" fontAlgn="base" hangingPunct="0">
        <a:spcBef>
          <a:spcPct val="0"/>
        </a:spcBef>
        <a:spcAft>
          <a:spcPct val="0"/>
        </a:spcAft>
        <a:defRPr sz="4000">
          <a:solidFill>
            <a:schemeClr val="tx2"/>
          </a:solidFill>
          <a:latin typeface="Calibri" pitchFamily="34" charset="0"/>
        </a:defRPr>
      </a:lvl2pPr>
      <a:lvl3pPr algn="ctr" rtl="0" eaLnBrk="0" fontAlgn="base" hangingPunct="0">
        <a:spcBef>
          <a:spcPct val="0"/>
        </a:spcBef>
        <a:spcAft>
          <a:spcPct val="0"/>
        </a:spcAft>
        <a:defRPr sz="4000">
          <a:solidFill>
            <a:schemeClr val="tx2"/>
          </a:solidFill>
          <a:latin typeface="Calibri" pitchFamily="34" charset="0"/>
        </a:defRPr>
      </a:lvl3pPr>
      <a:lvl4pPr algn="ctr" rtl="0" eaLnBrk="0" fontAlgn="base" hangingPunct="0">
        <a:spcBef>
          <a:spcPct val="0"/>
        </a:spcBef>
        <a:spcAft>
          <a:spcPct val="0"/>
        </a:spcAft>
        <a:defRPr sz="4000">
          <a:solidFill>
            <a:schemeClr val="tx2"/>
          </a:solidFill>
          <a:latin typeface="Calibri" pitchFamily="34" charset="0"/>
        </a:defRPr>
      </a:lvl4pPr>
      <a:lvl5pPr algn="ctr" rtl="0" eaLnBrk="0" fontAlgn="base" hangingPunct="0">
        <a:spcBef>
          <a:spcPct val="0"/>
        </a:spcBef>
        <a:spcAft>
          <a:spcPct val="0"/>
        </a:spcAft>
        <a:defRPr sz="40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115000"/>
        <a:buChar char="•"/>
        <a:defRPr sz="20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a:solidFill>
            <a:schemeClr val="tx1"/>
          </a:solidFill>
          <a:latin typeface="Calibri" pitchFamily="34" charset="0"/>
        </a:defRPr>
      </a:lvl2pPr>
      <a:lvl3pPr marL="1143000" indent="-228600" algn="l" rtl="0" eaLnBrk="0" fontAlgn="base" hangingPunct="0">
        <a:spcBef>
          <a:spcPct val="20000"/>
        </a:spcBef>
        <a:spcAft>
          <a:spcPct val="0"/>
        </a:spcAft>
        <a:buClr>
          <a:schemeClr val="tx2"/>
        </a:buClr>
        <a:buSzPct val="115000"/>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110000"/>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SzPct val="110000"/>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SzPct val="110000"/>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SzPct val="110000"/>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SzPct val="110000"/>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000000"/>
            </a:gs>
            <a:gs pos="39999">
              <a:srgbClr val="0A128C"/>
            </a:gs>
            <a:gs pos="66000">
              <a:srgbClr val="8C3D91"/>
            </a:gs>
            <a:gs pos="100000">
              <a:srgbClr val="8C3D91"/>
            </a:gs>
          </a:gsLst>
          <a:lin ang="5400000"/>
        </a:gradFill>
        <a:effectLst/>
      </p:bgPr>
    </p:bg>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bwMode="auto">
          <a:xfrm>
            <a:off x="685800" y="350838"/>
            <a:ext cx="81724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3075" name="Rectangle 9"/>
          <p:cNvSpPr>
            <a:spLocks noGrp="1" noChangeArrowheads="1"/>
          </p:cNvSpPr>
          <p:nvPr>
            <p:ph type="body" idx="1"/>
          </p:nvPr>
        </p:nvSpPr>
        <p:spPr bwMode="auto">
          <a:xfrm>
            <a:off x="698500" y="1665288"/>
            <a:ext cx="8231188"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p:txBody>
      </p:sp>
    </p:spTree>
  </p:cSld>
  <p:clrMap bg1="dk1" tx1="lt1" bg2="dk2" tx2="lt2" accent1="accent1" accent2="accent2" accent3="accent3" accent4="accent4" accent5="accent5" accent6="accent6" hlink="hlink" folHlink="folHlink"/>
  <p:sldLayoutIdLst>
    <p:sldLayoutId id="2147485180" r:id="rId1"/>
    <p:sldLayoutId id="2147485165" r:id="rId2"/>
    <p:sldLayoutId id="2147485166" r:id="rId3"/>
  </p:sldLayoutIdLst>
  <p:txStyles>
    <p:titleStyle>
      <a:lvl1pPr algn="ctr" rtl="0" eaLnBrk="0" fontAlgn="base" hangingPunct="0">
        <a:spcBef>
          <a:spcPct val="0"/>
        </a:spcBef>
        <a:spcAft>
          <a:spcPct val="0"/>
        </a:spcAft>
        <a:defRPr sz="4000">
          <a:solidFill>
            <a:schemeClr val="tx2"/>
          </a:solidFill>
          <a:latin typeface="Calibri" pitchFamily="34" charset="0"/>
          <a:ea typeface="+mj-ea"/>
          <a:cs typeface="+mj-cs"/>
        </a:defRPr>
      </a:lvl1pPr>
      <a:lvl2pPr algn="ctr" rtl="0" eaLnBrk="0" fontAlgn="base" hangingPunct="0">
        <a:spcBef>
          <a:spcPct val="0"/>
        </a:spcBef>
        <a:spcAft>
          <a:spcPct val="0"/>
        </a:spcAft>
        <a:defRPr sz="4000">
          <a:solidFill>
            <a:schemeClr val="tx2"/>
          </a:solidFill>
          <a:latin typeface="Calibri" pitchFamily="34" charset="0"/>
        </a:defRPr>
      </a:lvl2pPr>
      <a:lvl3pPr algn="ctr" rtl="0" eaLnBrk="0" fontAlgn="base" hangingPunct="0">
        <a:spcBef>
          <a:spcPct val="0"/>
        </a:spcBef>
        <a:spcAft>
          <a:spcPct val="0"/>
        </a:spcAft>
        <a:defRPr sz="4000">
          <a:solidFill>
            <a:schemeClr val="tx2"/>
          </a:solidFill>
          <a:latin typeface="Calibri" pitchFamily="34" charset="0"/>
        </a:defRPr>
      </a:lvl3pPr>
      <a:lvl4pPr algn="ctr" rtl="0" eaLnBrk="0" fontAlgn="base" hangingPunct="0">
        <a:spcBef>
          <a:spcPct val="0"/>
        </a:spcBef>
        <a:spcAft>
          <a:spcPct val="0"/>
        </a:spcAft>
        <a:defRPr sz="4000">
          <a:solidFill>
            <a:schemeClr val="tx2"/>
          </a:solidFill>
          <a:latin typeface="Calibri" pitchFamily="34" charset="0"/>
        </a:defRPr>
      </a:lvl4pPr>
      <a:lvl5pPr algn="ctr" rtl="0" eaLnBrk="0" fontAlgn="base" hangingPunct="0">
        <a:spcBef>
          <a:spcPct val="0"/>
        </a:spcBef>
        <a:spcAft>
          <a:spcPct val="0"/>
        </a:spcAft>
        <a:defRPr sz="40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115000"/>
        <a:buChar char="•"/>
        <a:defRPr sz="20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a:solidFill>
            <a:schemeClr val="tx1"/>
          </a:solidFill>
          <a:latin typeface="Calibri" pitchFamily="34" charset="0"/>
        </a:defRPr>
      </a:lvl2pPr>
      <a:lvl3pPr marL="1143000" indent="-228600" algn="l" rtl="0" eaLnBrk="0" fontAlgn="base" hangingPunct="0">
        <a:spcBef>
          <a:spcPct val="20000"/>
        </a:spcBef>
        <a:spcAft>
          <a:spcPct val="0"/>
        </a:spcAft>
        <a:buClr>
          <a:schemeClr val="tx2"/>
        </a:buClr>
        <a:buSzPct val="115000"/>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110000"/>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SzPct val="110000"/>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SzPct val="110000"/>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SzPct val="110000"/>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SzPct val="110000"/>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000000"/>
            </a:gs>
            <a:gs pos="39999">
              <a:srgbClr val="0A128C"/>
            </a:gs>
            <a:gs pos="66000">
              <a:srgbClr val="8C3D91"/>
            </a:gs>
            <a:gs pos="100000">
              <a:srgbClr val="8C3D91"/>
            </a:gs>
          </a:gsLst>
          <a:lin ang="5400000"/>
        </a:gradFill>
        <a:effectLst/>
      </p:bgPr>
    </p:bg>
    <p:spTree>
      <p:nvGrpSpPr>
        <p:cNvPr id="1" name=""/>
        <p:cNvGrpSpPr/>
        <p:nvPr/>
      </p:nvGrpSpPr>
      <p:grpSpPr>
        <a:xfrm>
          <a:off x="0" y="0"/>
          <a:ext cx="0" cy="0"/>
          <a:chOff x="0" y="0"/>
          <a:chExt cx="0" cy="0"/>
        </a:xfrm>
      </p:grpSpPr>
      <p:sp>
        <p:nvSpPr>
          <p:cNvPr id="4098" name="Symbol zastępczy tytuł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smtClean="0"/>
              <a:t>Kliknij, aby edytować styl</a:t>
            </a:r>
          </a:p>
        </p:txBody>
      </p:sp>
      <p:sp>
        <p:nvSpPr>
          <p:cNvPr id="4099" name="Symbol zastępczy tekstu 2"/>
          <p:cNvSpPr>
            <a:spLocks noGrp="1"/>
          </p:cNvSpPr>
          <p:nvPr>
            <p:ph type="body" idx="1"/>
          </p:nvPr>
        </p:nvSpPr>
        <p:spPr bwMode="auto">
          <a:xfrm>
            <a:off x="457200" y="1600200"/>
            <a:ext cx="82296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1028" name="Symbol zastępczy tekstu 2"/>
          <p:cNvSpPr txBox="1">
            <a:spLocks/>
          </p:cNvSpPr>
          <p:nvPr/>
        </p:nvSpPr>
        <p:spPr bwMode="auto">
          <a:xfrm>
            <a:off x="428625" y="3857625"/>
            <a:ext cx="82296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    Times New Roman CE" charset="0"/>
              </a:defRPr>
            </a:lvl1pPr>
            <a:lvl2pPr marL="742950" indent="-285750" eaLnBrk="0" hangingPunct="0">
              <a:defRPr sz="2000">
                <a:solidFill>
                  <a:schemeClr val="tx1"/>
                </a:solidFill>
                <a:latin typeface="    Times New Roman CE" charset="0"/>
              </a:defRPr>
            </a:lvl2pPr>
            <a:lvl3pPr marL="1143000" indent="-228600" eaLnBrk="0" hangingPunct="0">
              <a:defRPr sz="2000">
                <a:solidFill>
                  <a:schemeClr val="tx1"/>
                </a:solidFill>
                <a:latin typeface="    Times New Roman CE" charset="0"/>
              </a:defRPr>
            </a:lvl3pPr>
            <a:lvl4pPr marL="1600200" indent="-228600" eaLnBrk="0" hangingPunct="0">
              <a:defRPr sz="2000">
                <a:solidFill>
                  <a:schemeClr val="tx1"/>
                </a:solidFill>
                <a:latin typeface="    Times New Roman CE" charset="0"/>
              </a:defRPr>
            </a:lvl4pPr>
            <a:lvl5pPr marL="2057400" indent="-228600" eaLnBrk="0" hangingPunct="0">
              <a:defRPr sz="2000">
                <a:solidFill>
                  <a:schemeClr val="tx1"/>
                </a:solidFill>
                <a:latin typeface="    Times New Roman CE"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    Times New Roman CE"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    Times New Roman CE"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    Times New Roman CE"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    Times New Roman CE" charset="0"/>
              </a:defRPr>
            </a:lvl9pPr>
          </a:lstStyle>
          <a:p>
            <a:pPr eaLnBrk="1" hangingPunct="1">
              <a:spcBef>
                <a:spcPct val="20000"/>
              </a:spcBef>
              <a:buFont typeface="Arial" pitchFamily="34" charset="0"/>
              <a:buNone/>
              <a:defRPr/>
            </a:pPr>
            <a:endParaRPr lang="pl-PL" sz="1800" smtClean="0">
              <a:solidFill>
                <a:prstClr val="white"/>
              </a:solidFill>
              <a:latin typeface="Calibri" pitchFamily="34" charset="0"/>
              <a:cs typeface="+mn-cs"/>
            </a:endParaRPr>
          </a:p>
        </p:txBody>
      </p:sp>
    </p:spTree>
  </p:cSld>
  <p:clrMap bg1="lt1" tx1="dk1" bg2="lt2" tx2="dk2" accent1="accent1" accent2="accent2" accent3="accent3" accent4="accent4" accent5="accent5" accent6="accent6" hlink="hlink" folHlink="folHlink"/>
  <p:sldLayoutIdLst>
    <p:sldLayoutId id="2147485181" r:id="rId1"/>
    <p:sldLayoutId id="2147485182" r:id="rId2"/>
    <p:sldLayoutId id="2147485183" r:id="rId3"/>
  </p:sldLayoutIdLst>
  <p:txStyles>
    <p:titleStyle>
      <a:lvl1pPr algn="ctr" rtl="0" eaLnBrk="0" fontAlgn="base" hangingPunct="0">
        <a:spcBef>
          <a:spcPct val="0"/>
        </a:spcBef>
        <a:spcAft>
          <a:spcPct val="0"/>
        </a:spcAft>
        <a:defRPr sz="4000" kern="1200">
          <a:solidFill>
            <a:srgbClr val="FFC000"/>
          </a:solidFill>
          <a:latin typeface="+mj-lt"/>
          <a:ea typeface="+mj-ea"/>
          <a:cs typeface="+mj-cs"/>
        </a:defRPr>
      </a:lvl1pPr>
      <a:lvl2pPr algn="ctr" rtl="0" eaLnBrk="0" fontAlgn="base" hangingPunct="0">
        <a:spcBef>
          <a:spcPct val="0"/>
        </a:spcBef>
        <a:spcAft>
          <a:spcPct val="0"/>
        </a:spcAft>
        <a:defRPr sz="4000">
          <a:solidFill>
            <a:srgbClr val="FFC000"/>
          </a:solidFill>
          <a:latin typeface="Calibri" pitchFamily="34" charset="0"/>
        </a:defRPr>
      </a:lvl2pPr>
      <a:lvl3pPr algn="ctr" rtl="0" eaLnBrk="0" fontAlgn="base" hangingPunct="0">
        <a:spcBef>
          <a:spcPct val="0"/>
        </a:spcBef>
        <a:spcAft>
          <a:spcPct val="0"/>
        </a:spcAft>
        <a:defRPr sz="4000">
          <a:solidFill>
            <a:srgbClr val="FFC000"/>
          </a:solidFill>
          <a:latin typeface="Calibri" pitchFamily="34" charset="0"/>
        </a:defRPr>
      </a:lvl3pPr>
      <a:lvl4pPr algn="ctr" rtl="0" eaLnBrk="0" fontAlgn="base" hangingPunct="0">
        <a:spcBef>
          <a:spcPct val="0"/>
        </a:spcBef>
        <a:spcAft>
          <a:spcPct val="0"/>
        </a:spcAft>
        <a:defRPr sz="4000">
          <a:solidFill>
            <a:srgbClr val="FFC000"/>
          </a:solidFill>
          <a:latin typeface="Calibri" pitchFamily="34" charset="0"/>
        </a:defRPr>
      </a:lvl4pPr>
      <a:lvl5pPr algn="ctr" rtl="0" eaLnBrk="0" fontAlgn="base" hangingPunct="0">
        <a:spcBef>
          <a:spcPct val="0"/>
        </a:spcBef>
        <a:spcAft>
          <a:spcPct val="0"/>
        </a:spcAft>
        <a:defRPr sz="4000">
          <a:solidFill>
            <a:srgbClr val="FFC000"/>
          </a:solidFill>
          <a:latin typeface="Calibri" pitchFamily="34" charset="0"/>
        </a:defRPr>
      </a:lvl5pPr>
      <a:lvl6pPr marL="457200" algn="ctr" rtl="0" fontAlgn="base">
        <a:spcBef>
          <a:spcPct val="0"/>
        </a:spcBef>
        <a:spcAft>
          <a:spcPct val="0"/>
        </a:spcAft>
        <a:defRPr sz="4000">
          <a:solidFill>
            <a:srgbClr val="FFC000"/>
          </a:solidFill>
          <a:latin typeface="Calibri" pitchFamily="34" charset="0"/>
        </a:defRPr>
      </a:lvl6pPr>
      <a:lvl7pPr marL="914400" algn="ctr" rtl="0" fontAlgn="base">
        <a:spcBef>
          <a:spcPct val="0"/>
        </a:spcBef>
        <a:spcAft>
          <a:spcPct val="0"/>
        </a:spcAft>
        <a:defRPr sz="4000">
          <a:solidFill>
            <a:srgbClr val="FFC000"/>
          </a:solidFill>
          <a:latin typeface="Calibri" pitchFamily="34" charset="0"/>
        </a:defRPr>
      </a:lvl7pPr>
      <a:lvl8pPr marL="1371600" algn="ctr" rtl="0" fontAlgn="base">
        <a:spcBef>
          <a:spcPct val="0"/>
        </a:spcBef>
        <a:spcAft>
          <a:spcPct val="0"/>
        </a:spcAft>
        <a:defRPr sz="4000">
          <a:solidFill>
            <a:srgbClr val="FFC000"/>
          </a:solidFill>
          <a:latin typeface="Calibri" pitchFamily="34" charset="0"/>
        </a:defRPr>
      </a:lvl8pPr>
      <a:lvl9pPr marL="1828800" algn="ctr" rtl="0" fontAlgn="base">
        <a:spcBef>
          <a:spcPct val="0"/>
        </a:spcBef>
        <a:spcAft>
          <a:spcPct val="0"/>
        </a:spcAft>
        <a:defRPr sz="4000">
          <a:solidFill>
            <a:srgbClr val="FFC000"/>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66000">
              <a:srgbClr val="8C3D91"/>
            </a:gs>
            <a:gs pos="100000">
              <a:srgbClr val="8C3D91"/>
            </a:gs>
          </a:gsLst>
          <a:lin ang="5400000"/>
        </a:gradFill>
        <a:effectLst/>
      </p:bgPr>
    </p:bg>
    <p:spTree>
      <p:nvGrpSpPr>
        <p:cNvPr id="1" name=""/>
        <p:cNvGrpSpPr/>
        <p:nvPr/>
      </p:nvGrpSpPr>
      <p:grpSpPr>
        <a:xfrm>
          <a:off x="0" y="0"/>
          <a:ext cx="0" cy="0"/>
          <a:chOff x="0" y="0"/>
          <a:chExt cx="0" cy="0"/>
        </a:xfrm>
      </p:grpSpPr>
      <p:pic>
        <p:nvPicPr>
          <p:cNvPr id="5122" name="Picture 2" descr=" Berlin bullet"/>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03" name="Rectangle 3"/>
          <p:cNvSpPr>
            <a:spLocks noGrp="1" noChangeArrowheads="1"/>
          </p:cNvSpPr>
          <p:nvPr>
            <p:ph type="title"/>
          </p:nvPr>
        </p:nvSpPr>
        <p:spPr bwMode="auto">
          <a:xfrm>
            <a:off x="755650" y="115888"/>
            <a:ext cx="77724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4" name="Rectangle 4"/>
          <p:cNvSpPr>
            <a:spLocks noGrp="1" noChangeArrowheads="1"/>
          </p:cNvSpPr>
          <p:nvPr>
            <p:ph type="body" idx="1"/>
          </p:nvPr>
        </p:nvSpPr>
        <p:spPr bwMode="auto">
          <a:xfrm>
            <a:off x="685800" y="1125538"/>
            <a:ext cx="835025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5184" r:id="rId1"/>
    <p:sldLayoutId id="2147485185" r:id="rId2"/>
    <p:sldLayoutId id="2147485186" r:id="rId3"/>
    <p:sldLayoutId id="2147485187" r:id="rId4"/>
    <p:sldLayoutId id="2147485188" r:id="rId5"/>
    <p:sldLayoutId id="2147485189" r:id="rId6"/>
    <p:sldLayoutId id="2147485190" r:id="rId7"/>
    <p:sldLayoutId id="2147485191" r:id="rId8"/>
    <p:sldLayoutId id="2147485192" r:id="rId9"/>
    <p:sldLayoutId id="2147485193" r:id="rId10"/>
    <p:sldLayoutId id="2147485194" r:id="rId11"/>
    <p:sldLayoutId id="2147485195" r:id="rId12"/>
    <p:sldLayoutId id="2147485196" r:id="rId13"/>
    <p:sldLayoutId id="2147485197" r:id="rId14"/>
    <p:sldLayoutId id="2147485198" r:id="rId15"/>
  </p:sldLayoutIdLst>
  <p:txStyles>
    <p:titleStyle>
      <a:lvl1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Arial" charset="0"/>
        </a:defRPr>
      </a:lvl5pPr>
      <a:lvl6pPr marL="457200" algn="ctr" rtl="0" fontAlgn="base">
        <a:spcBef>
          <a:spcPct val="0"/>
        </a:spcBef>
        <a:spcAft>
          <a:spcPct val="0"/>
        </a:spcAft>
        <a:defRPr sz="3600">
          <a:solidFill>
            <a:srgbClr val="FFCC00"/>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a:solidFill>
            <a:srgbClr val="FFCC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a:solidFill>
            <a:srgbClr val="FFCC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a:solidFill>
            <a:srgbClr val="FFCC00"/>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har char="•"/>
        <a:defRPr sz="20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1600">
          <a:solidFill>
            <a:schemeClr val="bg1"/>
          </a:solidFill>
          <a:latin typeface="+mn-lt"/>
        </a:defRPr>
      </a:lvl3pPr>
      <a:lvl4pPr marL="1600200" indent="-228600" algn="l" rtl="0" eaLnBrk="0" fontAlgn="base" hangingPunct="0">
        <a:spcBef>
          <a:spcPct val="20000"/>
        </a:spcBef>
        <a:spcAft>
          <a:spcPct val="0"/>
        </a:spcAft>
        <a:buChar char="–"/>
        <a:defRPr sz="1400">
          <a:solidFill>
            <a:schemeClr val="bg1"/>
          </a:solidFill>
          <a:latin typeface="+mn-lt"/>
        </a:defRPr>
      </a:lvl4pPr>
      <a:lvl5pPr marL="2057400" indent="-228600" algn="l" rtl="0" eaLnBrk="0" fontAlgn="base" hangingPunct="0">
        <a:spcBef>
          <a:spcPct val="20000"/>
        </a:spcBef>
        <a:spcAft>
          <a:spcPct val="0"/>
        </a:spcAft>
        <a:buChar char="»"/>
        <a:defRPr sz="1400">
          <a:solidFill>
            <a:schemeClr val="bg1"/>
          </a:solidFill>
          <a:latin typeface="+mn-lt"/>
        </a:defRPr>
      </a:lvl5pPr>
      <a:lvl6pPr marL="2514600" indent="-228600" algn="l" rtl="0" fontAlgn="base">
        <a:spcBef>
          <a:spcPct val="20000"/>
        </a:spcBef>
        <a:spcAft>
          <a:spcPct val="0"/>
        </a:spcAft>
        <a:buChar char="»"/>
        <a:defRPr sz="1400">
          <a:solidFill>
            <a:schemeClr val="bg1"/>
          </a:solidFill>
          <a:latin typeface="+mn-lt"/>
        </a:defRPr>
      </a:lvl6pPr>
      <a:lvl7pPr marL="2971800" indent="-228600" algn="l" rtl="0" fontAlgn="base">
        <a:spcBef>
          <a:spcPct val="20000"/>
        </a:spcBef>
        <a:spcAft>
          <a:spcPct val="0"/>
        </a:spcAft>
        <a:buChar char="»"/>
        <a:defRPr sz="1400">
          <a:solidFill>
            <a:schemeClr val="bg1"/>
          </a:solidFill>
          <a:latin typeface="+mn-lt"/>
        </a:defRPr>
      </a:lvl7pPr>
      <a:lvl8pPr marL="3429000" indent="-228600" algn="l" rtl="0" fontAlgn="base">
        <a:spcBef>
          <a:spcPct val="20000"/>
        </a:spcBef>
        <a:spcAft>
          <a:spcPct val="0"/>
        </a:spcAft>
        <a:buChar char="»"/>
        <a:defRPr sz="1400">
          <a:solidFill>
            <a:schemeClr val="bg1"/>
          </a:solidFill>
          <a:latin typeface="+mn-lt"/>
        </a:defRPr>
      </a:lvl8pPr>
      <a:lvl9pPr marL="3886200" indent="-228600" algn="l" rtl="0" fontAlgn="base">
        <a:spcBef>
          <a:spcPct val="20000"/>
        </a:spcBef>
        <a:spcAft>
          <a:spcPct val="0"/>
        </a:spcAft>
        <a:buChar char="»"/>
        <a:defRPr sz="1400">
          <a:solidFill>
            <a:schemeClr val="bg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000000"/>
            </a:gs>
            <a:gs pos="39999">
              <a:srgbClr val="0A128C"/>
            </a:gs>
            <a:gs pos="66000">
              <a:srgbClr val="8C3D91"/>
            </a:gs>
            <a:gs pos="100000">
              <a:srgbClr val="8C3D91"/>
            </a:gs>
          </a:gsLst>
          <a:lin ang="5400000"/>
        </a:gradFill>
        <a:effectLst/>
      </p:bgPr>
    </p:bg>
    <p:spTree>
      <p:nvGrpSpPr>
        <p:cNvPr id="1" name=""/>
        <p:cNvGrpSpPr/>
        <p:nvPr/>
      </p:nvGrpSpPr>
      <p:grpSpPr>
        <a:xfrm>
          <a:off x="0" y="0"/>
          <a:ext cx="0" cy="0"/>
          <a:chOff x="0" y="0"/>
          <a:chExt cx="0" cy="0"/>
        </a:xfrm>
      </p:grpSpPr>
      <p:sp>
        <p:nvSpPr>
          <p:cNvPr id="6146" name="Rectangle 7"/>
          <p:cNvSpPr>
            <a:spLocks noChangeArrowheads="1"/>
          </p:cNvSpPr>
          <p:nvPr/>
        </p:nvSpPr>
        <p:spPr bwMode="auto">
          <a:xfrm>
            <a:off x="0" y="6538913"/>
            <a:ext cx="1189038" cy="319087"/>
          </a:xfrm>
          <a:prstGeom prst="rect">
            <a:avLst/>
          </a:prstGeom>
          <a:noFill/>
          <a:ln w="9525">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400" b="1" i="1">
                <a:solidFill>
                  <a:srgbClr val="FF0000"/>
                </a:solidFill>
                <a:latin typeface="Times New Roman" pitchFamily="18" charset="0"/>
              </a:rPr>
              <a:t>Ali A. Minai</a:t>
            </a:r>
          </a:p>
        </p:txBody>
      </p:sp>
      <p:sp>
        <p:nvSpPr>
          <p:cNvPr id="6147" name="Rectangle 9"/>
          <p:cNvSpPr>
            <a:spLocks noChangeArrowheads="1"/>
          </p:cNvSpPr>
          <p:nvPr/>
        </p:nvSpPr>
        <p:spPr bwMode="auto">
          <a:xfrm>
            <a:off x="7940675" y="6538913"/>
            <a:ext cx="1203325" cy="319087"/>
          </a:xfrm>
          <a:prstGeom prst="rect">
            <a:avLst/>
          </a:prstGeom>
          <a:noFill/>
          <a:ln w="9525">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400" b="1" i="1">
                <a:solidFill>
                  <a:srgbClr val="FF0000"/>
                </a:solidFill>
                <a:latin typeface="Times New Roman" pitchFamily="18" charset="0"/>
                <a:cs typeface="Times New Roman" pitchFamily="18" charset="0"/>
              </a:rPr>
              <a:t>ICANN 2009</a:t>
            </a:r>
            <a:endParaRPr lang="en-US" sz="1400" b="1" i="1">
              <a:solidFill>
                <a:srgbClr val="FF0000"/>
              </a:solidFill>
              <a:latin typeface="Times New Roman" pitchFamily="18" charset="0"/>
            </a:endParaRPr>
          </a:p>
        </p:txBody>
      </p:sp>
      <p:sp>
        <p:nvSpPr>
          <p:cNvPr id="6148" name="Rectangle 19"/>
          <p:cNvSpPr>
            <a:spLocks noGrp="1" noChangeArrowheads="1"/>
          </p:cNvSpPr>
          <p:nvPr>
            <p:ph type="body" idx="1"/>
          </p:nvPr>
        </p:nvSpPr>
        <p:spPr bwMode="auto">
          <a:xfrm>
            <a:off x="457200" y="1600200"/>
            <a:ext cx="328612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5199" r:id="rId1"/>
    <p:sldLayoutId id="2147485200" r:id="rId2"/>
    <p:sldLayoutId id="2147485201" r:id="rId3"/>
    <p:sldLayoutId id="2147485202" r:id="rId4"/>
    <p:sldLayoutId id="2147485203" r:id="rId5"/>
    <p:sldLayoutId id="2147485204" r:id="rId6"/>
    <p:sldLayoutId id="2147485205" r:id="rId7"/>
    <p:sldLayoutId id="2147485206" r:id="rId8"/>
    <p:sldLayoutId id="2147485207" r:id="rId9"/>
    <p:sldLayoutId id="2147485208" r:id="rId10"/>
    <p:sldLayoutId id="2147485209" r:id="rId11"/>
  </p:sldLayoutIdLst>
  <p:txStyles>
    <p:titleStyle>
      <a:lvl1pPr algn="ctr" rtl="0" eaLnBrk="0" fontAlgn="base" hangingPunct="0">
        <a:spcBef>
          <a:spcPct val="0"/>
        </a:spcBef>
        <a:spcAft>
          <a:spcPct val="0"/>
        </a:spcAft>
        <a:defRPr sz="3200" b="1" u="sng">
          <a:solidFill>
            <a:schemeClr val="tx1"/>
          </a:solidFill>
          <a:latin typeface="+mj-lt"/>
          <a:ea typeface="+mj-ea"/>
          <a:cs typeface="+mj-cs"/>
        </a:defRPr>
      </a:lvl1pPr>
      <a:lvl2pPr algn="ctr" rtl="0" eaLnBrk="0" fontAlgn="base" hangingPunct="0">
        <a:spcBef>
          <a:spcPct val="0"/>
        </a:spcBef>
        <a:spcAft>
          <a:spcPct val="0"/>
        </a:spcAft>
        <a:defRPr sz="3200" b="1" u="sng">
          <a:solidFill>
            <a:schemeClr val="tx1"/>
          </a:solidFill>
          <a:latin typeface="Times New Roman" pitchFamily="18" charset="0"/>
        </a:defRPr>
      </a:lvl2pPr>
      <a:lvl3pPr algn="ctr" rtl="0" eaLnBrk="0" fontAlgn="base" hangingPunct="0">
        <a:spcBef>
          <a:spcPct val="0"/>
        </a:spcBef>
        <a:spcAft>
          <a:spcPct val="0"/>
        </a:spcAft>
        <a:defRPr sz="3200" b="1" u="sng">
          <a:solidFill>
            <a:schemeClr val="tx1"/>
          </a:solidFill>
          <a:latin typeface="Times New Roman" pitchFamily="18" charset="0"/>
        </a:defRPr>
      </a:lvl3pPr>
      <a:lvl4pPr algn="ctr" rtl="0" eaLnBrk="0" fontAlgn="base" hangingPunct="0">
        <a:spcBef>
          <a:spcPct val="0"/>
        </a:spcBef>
        <a:spcAft>
          <a:spcPct val="0"/>
        </a:spcAft>
        <a:defRPr sz="3200" b="1" u="sng">
          <a:solidFill>
            <a:schemeClr val="tx1"/>
          </a:solidFill>
          <a:latin typeface="Times New Roman" pitchFamily="18" charset="0"/>
        </a:defRPr>
      </a:lvl4pPr>
      <a:lvl5pPr algn="ctr" rtl="0" eaLnBrk="0" fontAlgn="base" hangingPunct="0">
        <a:spcBef>
          <a:spcPct val="0"/>
        </a:spcBef>
        <a:spcAft>
          <a:spcPct val="0"/>
        </a:spcAft>
        <a:defRPr sz="3200" b="1" u="sng">
          <a:solidFill>
            <a:schemeClr val="tx1"/>
          </a:solidFill>
          <a:latin typeface="Times New Roman" pitchFamily="18" charset="0"/>
        </a:defRPr>
      </a:lvl5pPr>
      <a:lvl6pPr marL="457200" algn="ctr" rtl="0" fontAlgn="base">
        <a:spcBef>
          <a:spcPct val="0"/>
        </a:spcBef>
        <a:spcAft>
          <a:spcPct val="0"/>
        </a:spcAft>
        <a:defRPr sz="3200" b="1" u="sng">
          <a:solidFill>
            <a:schemeClr val="tx1"/>
          </a:solidFill>
          <a:latin typeface="Times New Roman" pitchFamily="18" charset="0"/>
        </a:defRPr>
      </a:lvl6pPr>
      <a:lvl7pPr marL="914400" algn="ctr" rtl="0" fontAlgn="base">
        <a:spcBef>
          <a:spcPct val="0"/>
        </a:spcBef>
        <a:spcAft>
          <a:spcPct val="0"/>
        </a:spcAft>
        <a:defRPr sz="3200" b="1" u="sng">
          <a:solidFill>
            <a:schemeClr val="tx1"/>
          </a:solidFill>
          <a:latin typeface="Times New Roman" pitchFamily="18" charset="0"/>
        </a:defRPr>
      </a:lvl7pPr>
      <a:lvl8pPr marL="1371600" algn="ctr" rtl="0" fontAlgn="base">
        <a:spcBef>
          <a:spcPct val="0"/>
        </a:spcBef>
        <a:spcAft>
          <a:spcPct val="0"/>
        </a:spcAft>
        <a:defRPr sz="3200" b="1" u="sng">
          <a:solidFill>
            <a:schemeClr val="tx1"/>
          </a:solidFill>
          <a:latin typeface="Times New Roman" pitchFamily="18" charset="0"/>
        </a:defRPr>
      </a:lvl8pPr>
      <a:lvl9pPr marL="1828800" algn="ctr" rtl="0" fontAlgn="base">
        <a:spcBef>
          <a:spcPct val="0"/>
        </a:spcBef>
        <a:spcAft>
          <a:spcPct val="0"/>
        </a:spcAft>
        <a:defRPr sz="3200" b="1" u="sng">
          <a:solidFill>
            <a:schemeClr val="tx1"/>
          </a:solidFill>
          <a:latin typeface="Times New Roman" pitchFamily="18" charset="0"/>
        </a:defRPr>
      </a:lvl9pPr>
    </p:titleStyle>
    <p:bodyStyle>
      <a:lvl1pPr marL="342900" indent="-342900" algn="l" rtl="0" eaLnBrk="0" fontAlgn="base" hangingPunct="0">
        <a:spcBef>
          <a:spcPct val="0"/>
        </a:spcBef>
        <a:spcAft>
          <a:spcPct val="0"/>
        </a:spcAft>
        <a:defRPr sz="2000">
          <a:solidFill>
            <a:schemeClr val="tx1"/>
          </a:solidFill>
          <a:latin typeface="+mn-lt"/>
          <a:ea typeface="+mn-ea"/>
          <a:cs typeface="+mn-cs"/>
        </a:defRPr>
      </a:lvl1pPr>
      <a:lvl2pPr marL="461963" indent="-4763" algn="l" rtl="0" eaLnBrk="0" fontAlgn="base" hangingPunct="0">
        <a:spcBef>
          <a:spcPct val="0"/>
        </a:spcBef>
        <a:spcAft>
          <a:spcPct val="0"/>
        </a:spcAft>
        <a:defRPr sz="2000">
          <a:solidFill>
            <a:schemeClr val="tx1"/>
          </a:solidFill>
          <a:latin typeface="+mn-lt"/>
        </a:defRPr>
      </a:lvl2pPr>
      <a:lvl3pPr marL="914400" algn="l" rtl="0" eaLnBrk="0" fontAlgn="base" hangingPunct="0">
        <a:spcBef>
          <a:spcPct val="0"/>
        </a:spcBef>
        <a:spcAft>
          <a:spcPct val="0"/>
        </a:spcAft>
        <a:defRPr sz="2000">
          <a:solidFill>
            <a:schemeClr val="tx1"/>
          </a:solidFill>
          <a:latin typeface="+mn-lt"/>
        </a:defRPr>
      </a:lvl3pPr>
      <a:lvl4pPr marL="1376363" indent="-4763" algn="l" rtl="0" eaLnBrk="0" fontAlgn="base" hangingPunct="0">
        <a:spcBef>
          <a:spcPct val="0"/>
        </a:spcBef>
        <a:spcAft>
          <a:spcPct val="0"/>
        </a:spcAft>
        <a:defRPr sz="2000">
          <a:solidFill>
            <a:schemeClr val="tx1"/>
          </a:solidFill>
          <a:latin typeface="+mn-lt"/>
        </a:defRPr>
      </a:lvl4pPr>
      <a:lvl5pPr marL="1828800" algn="l" rtl="0" eaLnBrk="0" fontAlgn="base" hangingPunct="0">
        <a:spcBef>
          <a:spcPct val="0"/>
        </a:spcBef>
        <a:spcAft>
          <a:spcPct val="0"/>
        </a:spcAft>
        <a:defRPr sz="2000">
          <a:solidFill>
            <a:schemeClr val="tx1"/>
          </a:solidFill>
          <a:latin typeface="+mn-lt"/>
        </a:defRPr>
      </a:lvl5pPr>
      <a:lvl6pPr marL="2286000" algn="l" rtl="0" fontAlgn="base">
        <a:spcBef>
          <a:spcPct val="0"/>
        </a:spcBef>
        <a:spcAft>
          <a:spcPct val="0"/>
        </a:spcAft>
        <a:defRPr sz="2000">
          <a:solidFill>
            <a:schemeClr val="tx1"/>
          </a:solidFill>
          <a:latin typeface="+mn-lt"/>
        </a:defRPr>
      </a:lvl6pPr>
      <a:lvl7pPr marL="2743200" algn="l" rtl="0" fontAlgn="base">
        <a:spcBef>
          <a:spcPct val="0"/>
        </a:spcBef>
        <a:spcAft>
          <a:spcPct val="0"/>
        </a:spcAft>
        <a:defRPr sz="2000">
          <a:solidFill>
            <a:schemeClr val="tx1"/>
          </a:solidFill>
          <a:latin typeface="+mn-lt"/>
        </a:defRPr>
      </a:lvl7pPr>
      <a:lvl8pPr marL="3200400" algn="l" rtl="0" fontAlgn="base">
        <a:spcBef>
          <a:spcPct val="0"/>
        </a:spcBef>
        <a:spcAft>
          <a:spcPct val="0"/>
        </a:spcAft>
        <a:defRPr sz="2000">
          <a:solidFill>
            <a:schemeClr val="tx1"/>
          </a:solidFill>
          <a:latin typeface="+mn-lt"/>
        </a:defRPr>
      </a:lvl8pPr>
      <a:lvl9pPr marL="3657600" algn="l" rtl="0" fontAlgn="base">
        <a:spcBef>
          <a:spcPct val="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66000">
              <a:srgbClr val="8C3D91"/>
            </a:gs>
            <a:gs pos="100000">
              <a:srgbClr val="8C3D91"/>
            </a:gs>
          </a:gsLst>
          <a:lin ang="5400000"/>
        </a:gra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0" y="6350"/>
            <a:ext cx="9140825" cy="6851650"/>
            <a:chOff x="0" y="4"/>
            <a:chExt cx="5758" cy="4316"/>
          </a:xfrm>
        </p:grpSpPr>
        <p:sp>
          <p:nvSpPr>
            <p:cNvPr id="7173" name="Freeform 3"/>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4" name="Freeform 4"/>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175" name="Group 5"/>
            <p:cNvGrpSpPr>
              <a:grpSpLocks/>
            </p:cNvGrpSpPr>
            <p:nvPr userDrawn="1"/>
          </p:nvGrpSpPr>
          <p:grpSpPr bwMode="auto">
            <a:xfrm>
              <a:off x="0" y="4"/>
              <a:ext cx="5758" cy="4316"/>
              <a:chOff x="0" y="4"/>
              <a:chExt cx="5758" cy="4316"/>
            </a:xfrm>
          </p:grpSpPr>
          <p:sp>
            <p:nvSpPr>
              <p:cNvPr id="7176"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7"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8" name="Freeform 8"/>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9"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0"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Freeform 11"/>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800">
                  <a:solidFill>
                    <a:srgbClr val="FFFFFF"/>
                  </a:solidFill>
                  <a:latin typeface="Tahoma" pitchFamily="34" charset="0"/>
                  <a:cs typeface="+mn-cs"/>
                </a:endParaRPr>
              </a:p>
            </p:txBody>
          </p:sp>
          <p:sp>
            <p:nvSpPr>
              <p:cNvPr id="7182" name="Freeform 12"/>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 name="Freeform 13"/>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 name="Freeform 14"/>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800">
                  <a:solidFill>
                    <a:srgbClr val="FFFFFF"/>
                  </a:solidFill>
                  <a:latin typeface="Tahoma" pitchFamily="34" charset="0"/>
                  <a:cs typeface="+mn-cs"/>
                </a:endParaRPr>
              </a:p>
            </p:txBody>
          </p:sp>
        </p:grpSp>
      </p:grpSp>
      <p:sp>
        <p:nvSpPr>
          <p:cNvPr id="7183" name="Rectangle 15"/>
          <p:cNvSpPr>
            <a:spLocks noGrp="1" noChangeArrowheads="1"/>
          </p:cNvSpPr>
          <p:nvPr>
            <p:ph type="title"/>
          </p:nvPr>
        </p:nvSpPr>
        <p:spPr bwMode="auto">
          <a:xfrm>
            <a:off x="1066800" y="304800"/>
            <a:ext cx="7543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84" name="Rectangle 16"/>
          <p:cNvSpPr>
            <a:spLocks noGrp="1" noChangeArrowheads="1"/>
          </p:cNvSpPr>
          <p:nvPr>
            <p:ph type="body" idx="1"/>
          </p:nvPr>
        </p:nvSpPr>
        <p:spPr bwMode="auto">
          <a:xfrm>
            <a:off x="1066800" y="1981200"/>
            <a:ext cx="7924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5210" r:id="rId1"/>
    <p:sldLayoutId id="2147485211" r:id="rId2"/>
    <p:sldLayoutId id="2147485212" r:id="rId3"/>
    <p:sldLayoutId id="2147485213" r:id="rId4"/>
    <p:sldLayoutId id="2147485214" r:id="rId5"/>
    <p:sldLayoutId id="2147485215" r:id="rId6"/>
    <p:sldLayoutId id="2147485216" r:id="rId7"/>
    <p:sldLayoutId id="2147485217" r:id="rId8"/>
    <p:sldLayoutId id="2147485218" r:id="rId9"/>
    <p:sldLayoutId id="2147485219" r:id="rId10"/>
    <p:sldLayoutId id="2147485220" r:id="rId11"/>
  </p:sldLayoutIdLst>
  <p:txStyles>
    <p:titleStyle>
      <a:lvl1pPr algn="ctr" rtl="0" eaLnBrk="0" fontAlgn="base" hangingPunct="0">
        <a:spcBef>
          <a:spcPct val="0"/>
        </a:spcBef>
        <a:spcAft>
          <a:spcPct val="0"/>
        </a:spcAft>
        <a:defRPr sz="3600" b="1">
          <a:solidFill>
            <a:srgbClr val="FFCC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rgbClr val="FFCC00"/>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3600" b="1">
          <a:solidFill>
            <a:srgbClr val="FFCC00"/>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3600" b="1">
          <a:solidFill>
            <a:srgbClr val="FFCC00"/>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3600" b="1">
          <a:solidFill>
            <a:srgbClr val="FFCC00"/>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3600" b="1">
          <a:solidFill>
            <a:srgbClr val="FFCC00"/>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3600" b="1">
          <a:solidFill>
            <a:srgbClr val="FFCC00"/>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3600" b="1">
          <a:solidFill>
            <a:srgbClr val="FFCC00"/>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3600" b="1">
          <a:solidFill>
            <a:srgbClr val="FFCC00"/>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66000">
              <a:srgbClr val="8C3D91"/>
            </a:gs>
            <a:gs pos="100000">
              <a:srgbClr val="8C3D91"/>
            </a:gs>
          </a:gsLst>
          <a:lin ang="5400000"/>
        </a:gradFill>
        <a:effectLst/>
      </p:bgPr>
    </p:bg>
    <p:spTree>
      <p:nvGrpSpPr>
        <p:cNvPr id="1" name=""/>
        <p:cNvGrpSpPr/>
        <p:nvPr/>
      </p:nvGrpSpPr>
      <p:grpSpPr>
        <a:xfrm>
          <a:off x="0" y="0"/>
          <a:ext cx="0" cy="0"/>
          <a:chOff x="0" y="0"/>
          <a:chExt cx="0" cy="0"/>
        </a:xfrm>
      </p:grpSpPr>
      <p:pic>
        <p:nvPicPr>
          <p:cNvPr id="8194" name="Picture 2" descr=" Berlin bulle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299" name="Rectangle 3"/>
          <p:cNvSpPr>
            <a:spLocks noGrp="1" noChangeArrowheads="1"/>
          </p:cNvSpPr>
          <p:nvPr>
            <p:ph type="title"/>
          </p:nvPr>
        </p:nvSpPr>
        <p:spPr bwMode="auto">
          <a:xfrm>
            <a:off x="755650" y="115888"/>
            <a:ext cx="77724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6" name="Rectangle 4"/>
          <p:cNvSpPr>
            <a:spLocks noGrp="1" noChangeArrowheads="1"/>
          </p:cNvSpPr>
          <p:nvPr>
            <p:ph type="body" idx="1"/>
          </p:nvPr>
        </p:nvSpPr>
        <p:spPr bwMode="auto">
          <a:xfrm>
            <a:off x="685800" y="1125538"/>
            <a:ext cx="835025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5221" r:id="rId1"/>
    <p:sldLayoutId id="2147485222" r:id="rId2"/>
    <p:sldLayoutId id="2147485223" r:id="rId3"/>
    <p:sldLayoutId id="2147485224" r:id="rId4"/>
    <p:sldLayoutId id="2147485225" r:id="rId5"/>
    <p:sldLayoutId id="2147485226" r:id="rId6"/>
    <p:sldLayoutId id="2147485227" r:id="rId7"/>
    <p:sldLayoutId id="2147485228" r:id="rId8"/>
    <p:sldLayoutId id="2147485229" r:id="rId9"/>
    <p:sldLayoutId id="2147485230" r:id="rId10"/>
    <p:sldLayoutId id="2147485231" r:id="rId11"/>
    <p:sldLayoutId id="2147485232" r:id="rId12"/>
  </p:sldLayoutIdLst>
  <p:txStyles>
    <p:titleStyle>
      <a:lvl1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3600">
          <a:solidFill>
            <a:srgbClr val="FFCC00"/>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3600">
          <a:solidFill>
            <a:srgbClr val="FFCC00"/>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3600">
          <a:solidFill>
            <a:srgbClr val="FFCC00"/>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3600">
          <a:solidFill>
            <a:srgbClr val="FFCC00"/>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har char="•"/>
        <a:defRPr sz="2000">
          <a:solidFill>
            <a:schemeClr val="bg1"/>
          </a:solidFill>
          <a:latin typeface="+mn-lt"/>
          <a:ea typeface="+mn-ea"/>
          <a:cs typeface="+mn-cs"/>
        </a:defRPr>
      </a:lvl1pPr>
      <a:lvl2pPr marL="742950" indent="-285750" algn="l" rtl="0" eaLnBrk="0" fontAlgn="base" hangingPunct="0">
        <a:spcBef>
          <a:spcPct val="20000"/>
        </a:spcBef>
        <a:spcAft>
          <a:spcPct val="0"/>
        </a:spcAft>
        <a:buChar char="–"/>
        <a:defRPr>
          <a:solidFill>
            <a:schemeClr val="bg1"/>
          </a:solidFill>
          <a:latin typeface="+mn-lt"/>
        </a:defRPr>
      </a:lvl2pPr>
      <a:lvl3pPr marL="1143000" indent="-228600" algn="l" rtl="0" eaLnBrk="0" fontAlgn="base" hangingPunct="0">
        <a:spcBef>
          <a:spcPct val="20000"/>
        </a:spcBef>
        <a:spcAft>
          <a:spcPct val="0"/>
        </a:spcAft>
        <a:buChar char="•"/>
        <a:defRPr sz="1600">
          <a:solidFill>
            <a:schemeClr val="bg1"/>
          </a:solidFill>
          <a:latin typeface="+mn-lt"/>
        </a:defRPr>
      </a:lvl3pPr>
      <a:lvl4pPr marL="1600200" indent="-228600" algn="l" rtl="0" eaLnBrk="0" fontAlgn="base" hangingPunct="0">
        <a:spcBef>
          <a:spcPct val="20000"/>
        </a:spcBef>
        <a:spcAft>
          <a:spcPct val="0"/>
        </a:spcAft>
        <a:buChar char="–"/>
        <a:defRPr sz="1400">
          <a:solidFill>
            <a:schemeClr val="bg1"/>
          </a:solidFill>
          <a:latin typeface="+mn-lt"/>
        </a:defRPr>
      </a:lvl4pPr>
      <a:lvl5pPr marL="2057400" indent="-228600" algn="l" rtl="0" eaLnBrk="0" fontAlgn="base" hangingPunct="0">
        <a:spcBef>
          <a:spcPct val="20000"/>
        </a:spcBef>
        <a:spcAft>
          <a:spcPct val="0"/>
        </a:spcAft>
        <a:buChar char="»"/>
        <a:defRPr sz="1400">
          <a:solidFill>
            <a:schemeClr val="bg1"/>
          </a:solidFill>
          <a:latin typeface="+mn-lt"/>
        </a:defRPr>
      </a:lvl5pPr>
      <a:lvl6pPr marL="2514600" indent="-228600" algn="l" rtl="0" fontAlgn="base">
        <a:spcBef>
          <a:spcPct val="20000"/>
        </a:spcBef>
        <a:spcAft>
          <a:spcPct val="0"/>
        </a:spcAft>
        <a:buChar char="»"/>
        <a:defRPr sz="1400">
          <a:solidFill>
            <a:schemeClr val="bg1"/>
          </a:solidFill>
          <a:latin typeface="+mn-lt"/>
        </a:defRPr>
      </a:lvl6pPr>
      <a:lvl7pPr marL="2971800" indent="-228600" algn="l" rtl="0" fontAlgn="base">
        <a:spcBef>
          <a:spcPct val="20000"/>
        </a:spcBef>
        <a:spcAft>
          <a:spcPct val="0"/>
        </a:spcAft>
        <a:buChar char="»"/>
        <a:defRPr sz="1400">
          <a:solidFill>
            <a:schemeClr val="bg1"/>
          </a:solidFill>
          <a:latin typeface="+mn-lt"/>
        </a:defRPr>
      </a:lvl7pPr>
      <a:lvl8pPr marL="3429000" indent="-228600" algn="l" rtl="0" fontAlgn="base">
        <a:spcBef>
          <a:spcPct val="20000"/>
        </a:spcBef>
        <a:spcAft>
          <a:spcPct val="0"/>
        </a:spcAft>
        <a:buChar char="»"/>
        <a:defRPr sz="1400">
          <a:solidFill>
            <a:schemeClr val="bg1"/>
          </a:solidFill>
          <a:latin typeface="+mn-lt"/>
        </a:defRPr>
      </a:lvl8pPr>
      <a:lvl9pPr marL="3886200" indent="-228600" algn="l" rtl="0" fontAlgn="base">
        <a:spcBef>
          <a:spcPct val="20000"/>
        </a:spcBef>
        <a:spcAft>
          <a:spcPct val="0"/>
        </a:spcAft>
        <a:buChar char="»"/>
        <a:defRPr sz="1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66000">
              <a:srgbClr val="8C3D91"/>
            </a:gs>
            <a:gs pos="100000">
              <a:srgbClr val="8C3D91"/>
            </a:gs>
          </a:gsLst>
          <a:lin ang="5400000"/>
        </a:gradFill>
        <a:effectLst/>
      </p:bgPr>
    </p:bg>
    <p:spTree>
      <p:nvGrpSpPr>
        <p:cNvPr id="1" name=""/>
        <p:cNvGrpSpPr/>
        <p:nvPr/>
      </p:nvGrpSpPr>
      <p:grpSpPr>
        <a:xfrm>
          <a:off x="0" y="0"/>
          <a:ext cx="0" cy="0"/>
          <a:chOff x="0" y="0"/>
          <a:chExt cx="0" cy="0"/>
        </a:xfrm>
      </p:grpSpPr>
      <p:sp>
        <p:nvSpPr>
          <p:cNvPr id="390152" name="Rectangle 8"/>
          <p:cNvSpPr>
            <a:spLocks noGrp="1" noChangeArrowheads="1"/>
          </p:cNvSpPr>
          <p:nvPr>
            <p:ph type="title"/>
          </p:nvPr>
        </p:nvSpPr>
        <p:spPr bwMode="auto">
          <a:xfrm>
            <a:off x="685800" y="350838"/>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9219" name="Rectangle 9"/>
          <p:cNvSpPr>
            <a:spLocks noGrp="1" noChangeArrowheads="1"/>
          </p:cNvSpPr>
          <p:nvPr>
            <p:ph type="body" idx="1"/>
          </p:nvPr>
        </p:nvSpPr>
        <p:spPr bwMode="auto">
          <a:xfrm>
            <a:off x="684213" y="1700213"/>
            <a:ext cx="7772400"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endParaRPr lang="en-US" smtClean="0"/>
          </a:p>
          <a:p>
            <a:pPr lvl="2"/>
            <a:r>
              <a:rPr lang="en-US" smtClean="0"/>
              <a:t>Trzeci poziom</a:t>
            </a:r>
            <a:endParaRPr lang="pl-PL" smtClean="0"/>
          </a:p>
        </p:txBody>
      </p:sp>
    </p:spTree>
  </p:cSld>
  <p:clrMap bg1="dk2" tx1="lt1" bg2="dk1" tx2="lt2" accent1="accent1" accent2="accent2" accent3="accent3" accent4="accent4" accent5="accent5" accent6="accent6" hlink="hlink" folHlink="folHlink"/>
  <p:sldLayoutIdLst>
    <p:sldLayoutId id="2147485167" r:id="rId1"/>
    <p:sldLayoutId id="2147485168" r:id="rId2"/>
    <p:sldLayoutId id="2147485169" r:id="rId3"/>
    <p:sldLayoutId id="2147485170" r:id="rId4"/>
    <p:sldLayoutId id="2147485171" r:id="rId5"/>
    <p:sldLayoutId id="2147485172" r:id="rId6"/>
    <p:sldLayoutId id="2147485173" r:id="rId7"/>
    <p:sldLayoutId id="2147485174" r:id="rId8"/>
    <p:sldLayoutId id="2147485175" r:id="rId9"/>
    <p:sldLayoutId id="2147485176" r:id="rId10"/>
    <p:sldLayoutId id="2147485177" r:id="rId11"/>
    <p:sldLayoutId id="2147485178" r:id="rId12"/>
    <p:sldLayoutId id="2147485233" r:id="rId13"/>
  </p:sldLayoutIdLst>
  <p:txStyles>
    <p:titleStyle>
      <a:lvl1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36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36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36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36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tx2"/>
        </a:buClr>
        <a:buSzPct val="115000"/>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SzPct val="115000"/>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Unicode MS" pitchFamily="34" charset="-128"/>
        </a:defRPr>
      </a:lvl4pPr>
      <a:lvl5pPr marL="2057400" indent="-228600" algn="l" rtl="0" eaLnBrk="0" fontAlgn="base" hangingPunct="0">
        <a:spcBef>
          <a:spcPct val="20000"/>
        </a:spcBef>
        <a:spcAft>
          <a:spcPct val="0"/>
        </a:spcAft>
        <a:buClr>
          <a:schemeClr val="tx2"/>
        </a:buClr>
        <a:buSzPct val="110000"/>
        <a:buChar char="•"/>
        <a:defRPr sz="2000">
          <a:solidFill>
            <a:schemeClr val="tx1"/>
          </a:solidFill>
          <a:latin typeface="Arial Unicode MS" pitchFamily="34" charset="-128"/>
        </a:defRPr>
      </a:lvl5pPr>
      <a:lvl6pPr marL="2514600" indent="-228600" algn="l" rtl="0" fontAlgn="base">
        <a:spcBef>
          <a:spcPct val="20000"/>
        </a:spcBef>
        <a:spcAft>
          <a:spcPct val="0"/>
        </a:spcAft>
        <a:buClr>
          <a:schemeClr val="tx2"/>
        </a:buClr>
        <a:buSzPct val="110000"/>
        <a:buChar char="•"/>
        <a:defRPr sz="2000">
          <a:solidFill>
            <a:schemeClr val="tx1"/>
          </a:solidFill>
          <a:latin typeface="Arial Unicode MS" pitchFamily="34" charset="-128"/>
        </a:defRPr>
      </a:lvl6pPr>
      <a:lvl7pPr marL="2971800" indent="-228600" algn="l" rtl="0" fontAlgn="base">
        <a:spcBef>
          <a:spcPct val="20000"/>
        </a:spcBef>
        <a:spcAft>
          <a:spcPct val="0"/>
        </a:spcAft>
        <a:buClr>
          <a:schemeClr val="tx2"/>
        </a:buClr>
        <a:buSzPct val="110000"/>
        <a:buChar char="•"/>
        <a:defRPr sz="2000">
          <a:solidFill>
            <a:schemeClr val="tx1"/>
          </a:solidFill>
          <a:latin typeface="Arial Unicode MS" pitchFamily="34" charset="-128"/>
        </a:defRPr>
      </a:lvl7pPr>
      <a:lvl8pPr marL="3429000" indent="-228600" algn="l" rtl="0" fontAlgn="base">
        <a:spcBef>
          <a:spcPct val="20000"/>
        </a:spcBef>
        <a:spcAft>
          <a:spcPct val="0"/>
        </a:spcAft>
        <a:buClr>
          <a:schemeClr val="tx2"/>
        </a:buClr>
        <a:buSzPct val="110000"/>
        <a:buChar char="•"/>
        <a:defRPr sz="2000">
          <a:solidFill>
            <a:schemeClr val="tx1"/>
          </a:solidFill>
          <a:latin typeface="Arial Unicode MS" pitchFamily="34" charset="-128"/>
        </a:defRPr>
      </a:lvl8pPr>
      <a:lvl9pPr marL="3886200" indent="-228600" algn="l" rtl="0" fontAlgn="base">
        <a:spcBef>
          <a:spcPct val="20000"/>
        </a:spcBef>
        <a:spcAft>
          <a:spcPct val="0"/>
        </a:spcAft>
        <a:buClr>
          <a:schemeClr val="tx2"/>
        </a:buClr>
        <a:buSzPct val="110000"/>
        <a:buChar char="•"/>
        <a:defRPr sz="2000">
          <a:solidFill>
            <a:schemeClr val="tx1"/>
          </a:solidFill>
          <a:latin typeface="Arial Unicode MS" pitchFamily="34" charset="-128"/>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0.xml"/><Relationship Id="rId1" Type="http://schemas.openxmlformats.org/officeDocument/2006/relationships/slideLayout" Target="../slideLayouts/slideLayout125.xml"/></Relationships>
</file>

<file path=ppt/slides/_rels/slide1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1.xml"/><Relationship Id="rId1" Type="http://schemas.openxmlformats.org/officeDocument/2006/relationships/slideLayout" Target="../slideLayouts/slideLayout193.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60.xml"/></Relationships>
</file>

<file path=ppt/slides/_rels/slide16.xml.rels><?xml version="1.0" encoding="UTF-8" standalone="yes"?>
<Relationships xmlns="http://schemas.openxmlformats.org/package/2006/relationships"><Relationship Id="rId3" Type="http://schemas.openxmlformats.org/officeDocument/2006/relationships/hyperlink" Target="../../../Archive-papers/Rysunki/AI-Grafika/Roboty-filmy/DB-dance.mpeg" TargetMode="External"/><Relationship Id="rId2" Type="http://schemas.openxmlformats.org/officeDocument/2006/relationships/notesSlide" Target="../notesSlides/notesSlide16.xml"/><Relationship Id="rId1" Type="http://schemas.openxmlformats.org/officeDocument/2006/relationships/slideLayout" Target="../slideLayouts/slideLayout171.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8.xml"/><Relationship Id="rId4" Type="http://schemas.openxmlformats.org/officeDocument/2006/relationships/image" Target="../media/image26.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48.xml"/><Relationship Id="rId5" Type="http://schemas.openxmlformats.org/officeDocument/2006/relationships/image" Target="../media/image29.png"/><Relationship Id="rId4" Type="http://schemas.openxmlformats.org/officeDocument/2006/relationships/hyperlink" Target="http://www.ersatzbrain.or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Archive-papers/Rysunki/AI-Grafika/Roboty-filmy/nomad.asf" TargetMode="External"/><Relationship Id="rId2" Type="http://schemas.openxmlformats.org/officeDocument/2006/relationships/notesSlide" Target="../notesSlides/notesSlide23.xml"/><Relationship Id="rId1" Type="http://schemas.openxmlformats.org/officeDocument/2006/relationships/slideLayout" Target="../slideLayouts/slideLayout48.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hyperlink" Target="http://bluebrainproject.epfl.ch/" TargetMode="External"/><Relationship Id="rId2" Type="http://schemas.openxmlformats.org/officeDocument/2006/relationships/notesSlide" Target="../notesSlides/notesSlide24.xml"/><Relationship Id="rId1" Type="http://schemas.openxmlformats.org/officeDocument/2006/relationships/slideLayout" Target="../slideLayouts/slideLayout48.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48.xml"/><Relationship Id="rId4" Type="http://schemas.openxmlformats.org/officeDocument/2006/relationships/hyperlink" Target="http://braincorporation.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bsp.brain.riken.jp/%7Ehoya/ams_book.php" TargetMode="External"/><Relationship Id="rId2" Type="http://schemas.openxmlformats.org/officeDocument/2006/relationships/notesSlide" Target="../notesSlides/notesSlide26.xml"/><Relationship Id="rId1" Type="http://schemas.openxmlformats.org/officeDocument/2006/relationships/slideLayout" Target="../slideLayouts/slideLayout47.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193.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7.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193.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193.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193.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193.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193.xml"/></Relationships>
</file>

<file path=ppt/slides/_rels/slide35.xml.rels><?xml version="1.0" encoding="UTF-8" standalone="yes"?>
<Relationships xmlns="http://schemas.openxmlformats.org/package/2006/relationships"><Relationship Id="rId3" Type="http://schemas.openxmlformats.org/officeDocument/2006/relationships/hyperlink" Target="../../../Archive-papers/Rysunki/AI-Grafika/Roboty-filmy/nomad.asf" TargetMode="External"/><Relationship Id="rId2" Type="http://schemas.openxmlformats.org/officeDocument/2006/relationships/notesSlide" Target="../notesSlides/notesSlide35.xml"/><Relationship Id="rId1" Type="http://schemas.openxmlformats.org/officeDocument/2006/relationships/slideLayout" Target="../slideLayouts/slideLayout193.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193.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193.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193.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19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1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136.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84.xml"/><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42.xml"/><Relationship Id="rId1" Type="http://schemas.openxmlformats.org/officeDocument/2006/relationships/slideLayout" Target="../slideLayouts/slideLayout84.xml"/><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16.xml"/><Relationship Id="rId5" Type="http://schemas.openxmlformats.org/officeDocument/2006/relationships/image" Target="../media/image53.png"/><Relationship Id="rId4" Type="http://schemas.openxmlformats.org/officeDocument/2006/relationships/image" Target="../media/image52.png"/></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93.xml"/><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5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image" Target="../media/image66.png"/></Relationships>
</file>

<file path=ppt/slides/_rels/slide5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6.xml"/><Relationship Id="rId1" Type="http://schemas.openxmlformats.org/officeDocument/2006/relationships/slideLayout" Target="../slideLayouts/slideLayout17.xml"/><Relationship Id="rId4" Type="http://schemas.openxmlformats.org/officeDocument/2006/relationships/image" Target="../media/image68.png"/></Relationships>
</file>

<file path=ppt/slides/_rels/slide5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a-i.com/" TargetMode="External"/><Relationship Id="rId2" Type="http://schemas.openxmlformats.org/officeDocument/2006/relationships/notesSlide" Target="../notesSlides/notesSlide6.xml"/><Relationship Id="rId1" Type="http://schemas.openxmlformats.org/officeDocument/2006/relationships/slideLayout" Target="../slideLayouts/slideLayout193.xml"/><Relationship Id="rId5" Type="http://schemas.openxmlformats.org/officeDocument/2006/relationships/image" Target="../media/image13.pn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0.xml"/><Relationship Id="rId1" Type="http://schemas.openxmlformats.org/officeDocument/2006/relationships/slideLayout" Target="../slideLayouts/slideLayout16.xml"/><Relationship Id="rId4" Type="http://schemas.openxmlformats.org/officeDocument/2006/relationships/image" Target="../media/image73.png"/></Relationships>
</file>

<file path=ppt/slides/_rels/slide6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1.xml"/><Relationship Id="rId1" Type="http://schemas.openxmlformats.org/officeDocument/2006/relationships/slideLayout" Target="../slideLayouts/slideLayout19.xml"/><Relationship Id="rId5" Type="http://schemas.openxmlformats.org/officeDocument/2006/relationships/image" Target="../media/image76.png"/><Relationship Id="rId4" Type="http://schemas.openxmlformats.org/officeDocument/2006/relationships/image" Target="../media/image75.png"/></Relationships>
</file>

<file path=ppt/slides/_rels/slide6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6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hyperlink" Target="http://www-users.mat.uni.torun.pl/~macias/mambo/index.php"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2.xml"/></Relationships>
</file>

<file path=ppt/slides/_rels/slide68.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6.png"/><Relationship Id="rId3" Type="http://schemas.openxmlformats.org/officeDocument/2006/relationships/notesSlide" Target="../notesSlides/notesSlide68.xml"/><Relationship Id="rId7" Type="http://schemas.openxmlformats.org/officeDocument/2006/relationships/oleObject" Target="../embeddings/oleObject2.bin"/><Relationship Id="rId12" Type="http://schemas.openxmlformats.org/officeDocument/2006/relationships/oleObject" Target="../embeddings/oleObject4.bin"/><Relationship Id="rId2" Type="http://schemas.openxmlformats.org/officeDocument/2006/relationships/slideLayout" Target="../slideLayouts/slideLayout33.xml"/><Relationship Id="rId1" Type="http://schemas.openxmlformats.org/officeDocument/2006/relationships/vmlDrawing" Target="../drawings/vmlDrawing1.vml"/><Relationship Id="rId6" Type="http://schemas.openxmlformats.org/officeDocument/2006/relationships/image" Target="../media/image83.png"/><Relationship Id="rId11" Type="http://schemas.openxmlformats.org/officeDocument/2006/relationships/image" Target="../media/image85.png"/><Relationship Id="rId5" Type="http://schemas.openxmlformats.org/officeDocument/2006/relationships/oleObject" Target="../embeddings/oleObject1.bin"/><Relationship Id="rId10" Type="http://schemas.openxmlformats.org/officeDocument/2006/relationships/oleObject" Target="../embeddings/oleObject3.bin"/><Relationship Id="rId4" Type="http://schemas.openxmlformats.org/officeDocument/2006/relationships/hyperlink" Target="20qOnDB.lnk" TargetMode="External"/><Relationship Id="rId9" Type="http://schemas.openxmlformats.org/officeDocument/2006/relationships/hyperlink" Target="GCC-Graph-Examples.pdf" TargetMode="External"/><Relationship Id="rId14" Type="http://schemas.openxmlformats.org/officeDocument/2006/relationships/image" Target="../media/image87.png"/></Relationships>
</file>

<file path=ppt/slides/_rels/slide6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9.xml"/><Relationship Id="rId1" Type="http://schemas.openxmlformats.org/officeDocument/2006/relationships/slideLayout" Target="../slideLayouts/slideLayout69.xml"/><Relationship Id="rId5" Type="http://schemas.openxmlformats.org/officeDocument/2006/relationships/image" Target="../media/image89.png"/><Relationship Id="rId4" Type="http://schemas.openxmlformats.org/officeDocument/2006/relationships/hyperlink" Target="Biomimetic-robot-Hanson.m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93.xml"/><Relationship Id="rId4" Type="http://schemas.openxmlformats.org/officeDocument/2006/relationships/image" Target="../media/image15.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93.xml"/></Relationships>
</file>

<file path=ppt/slides/_rels/slide71.xml.rels><?xml version="1.0" encoding="UTF-8" standalone="yes"?>
<Relationships xmlns="http://schemas.openxmlformats.org/package/2006/relationships"><Relationship Id="rId3" Type="http://schemas.openxmlformats.org/officeDocument/2006/relationships/hyperlink" Target="Mind-map.gif"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90.gif"/><Relationship Id="rId4" Type="http://schemas.openxmlformats.org/officeDocument/2006/relationships/hyperlink" Target="M-map-GEB.gif"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images.google.com/imgres?imgurl=www.vbgames.com/images/pman.gif&amp;imgrefurl=http://www.vbgames.com/main.htm&amp;h=150&amp;w=200&amp;prev=/images%3Fq%3Dpack-man%26start%3D80%26svnum%3D10%26hl%3Dpl%26lr%3Dlang_en%7Clang_de%7Clang_pl%26ie%3DUTF-8%26oe%3DUTF-8%26sa%3DN" TargetMode="External"/><Relationship Id="rId7" Type="http://schemas.openxmlformats.org/officeDocument/2006/relationships/image" Target="../media/image95.png"/><Relationship Id="rId2" Type="http://schemas.openxmlformats.org/officeDocument/2006/relationships/notesSlide" Target="../notesSlides/notesSlide73.xml"/><Relationship Id="rId1" Type="http://schemas.openxmlformats.org/officeDocument/2006/relationships/slideLayout" Target="../slideLayouts/slideLayout182.xml"/><Relationship Id="rId6" Type="http://schemas.openxmlformats.org/officeDocument/2006/relationships/image" Target="../media/image94.jpeg"/><Relationship Id="rId5" Type="http://schemas.openxmlformats.org/officeDocument/2006/relationships/image" Target="../media/image93.png"/><Relationship Id="rId4" Type="http://schemas.openxmlformats.org/officeDocument/2006/relationships/image" Target="../media/image92.jpeg"/></Relationships>
</file>

<file path=ppt/slides/_rels/slide7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9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9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4213" y="333375"/>
            <a:ext cx="7772400" cy="1774825"/>
          </a:xfrm>
          <a:effectLst>
            <a:outerShdw dist="107763" dir="2700000" algn="ctr" rotWithShape="0">
              <a:schemeClr val="bg2">
                <a:alpha val="50000"/>
              </a:schemeClr>
            </a:outerShdw>
          </a:effectLst>
        </p:spPr>
        <p:txBody>
          <a:bodyPr/>
          <a:lstStyle/>
          <a:p>
            <a:pPr>
              <a:defRPr/>
            </a:pPr>
            <a:r>
              <a:rPr lang="en-US" dirty="0"/>
              <a:t>Consciousness and Creativity </a:t>
            </a:r>
            <a:r>
              <a:rPr lang="pl-PL" dirty="0" smtClean="0"/>
              <a:t/>
            </a:r>
            <a:br>
              <a:rPr lang="pl-PL" dirty="0" smtClean="0"/>
            </a:br>
            <a:r>
              <a:rPr lang="en-US" dirty="0" smtClean="0"/>
              <a:t>in </a:t>
            </a:r>
            <a:r>
              <a:rPr lang="en-US" dirty="0"/>
              <a:t>Brain-Inspired </a:t>
            </a:r>
            <a:r>
              <a:rPr lang="pl-PL" dirty="0" smtClean="0"/>
              <a:t/>
            </a:r>
            <a:br>
              <a:rPr lang="pl-PL" dirty="0" smtClean="0"/>
            </a:br>
            <a:r>
              <a:rPr lang="en-US" dirty="0" smtClean="0"/>
              <a:t>Cognitive </a:t>
            </a:r>
            <a:r>
              <a:rPr lang="en-US" dirty="0"/>
              <a:t>Architectures</a:t>
            </a:r>
          </a:p>
        </p:txBody>
      </p:sp>
      <p:sp>
        <p:nvSpPr>
          <p:cNvPr id="202755" name="Rectangle 3"/>
          <p:cNvSpPr>
            <a:spLocks noGrp="1" noChangeArrowheads="1"/>
          </p:cNvSpPr>
          <p:nvPr>
            <p:ph type="subTitle" idx="1"/>
          </p:nvPr>
        </p:nvSpPr>
        <p:spPr>
          <a:xfrm>
            <a:off x="611188" y="3035300"/>
            <a:ext cx="7993062" cy="3633788"/>
          </a:xfrm>
        </p:spPr>
        <p:txBody>
          <a:bodyPr/>
          <a:lstStyle/>
          <a:p>
            <a:pPr eaLnBrk="1" hangingPunct="1">
              <a:lnSpc>
                <a:spcPct val="90000"/>
              </a:lnSpc>
            </a:pPr>
            <a:endParaRPr lang="pl-PL" sz="2400" smtClean="0"/>
          </a:p>
          <a:p>
            <a:pPr eaLnBrk="1" hangingPunct="1">
              <a:lnSpc>
                <a:spcPct val="90000"/>
              </a:lnSpc>
            </a:pPr>
            <a:r>
              <a:rPr lang="pl-PL" sz="2800" smtClean="0"/>
              <a:t>Włodzisław Duch</a:t>
            </a:r>
          </a:p>
          <a:p>
            <a:pPr eaLnBrk="1" hangingPunct="1">
              <a:lnSpc>
                <a:spcPct val="90000"/>
              </a:lnSpc>
            </a:pPr>
            <a:endParaRPr lang="pl-PL" sz="2400" smtClean="0"/>
          </a:p>
          <a:p>
            <a:pPr eaLnBrk="1" hangingPunct="1">
              <a:lnSpc>
                <a:spcPct val="90000"/>
              </a:lnSpc>
            </a:pPr>
            <a:r>
              <a:rPr lang="en-US" sz="2400" smtClean="0"/>
              <a:t>Department of Informatics, </a:t>
            </a:r>
            <a:r>
              <a:rPr lang="pl-PL" sz="2400" smtClean="0"/>
              <a:t/>
            </a:r>
            <a:br>
              <a:rPr lang="pl-PL" sz="2400" smtClean="0"/>
            </a:br>
            <a:r>
              <a:rPr lang="en-US" sz="2400" smtClean="0"/>
              <a:t>Nicolaus Copernicus University</a:t>
            </a:r>
            <a:r>
              <a:rPr lang="pl-PL" sz="2400" smtClean="0"/>
              <a:t>, </a:t>
            </a:r>
            <a:r>
              <a:rPr lang="en-US" sz="2400" smtClean="0"/>
              <a:t>Toru</a:t>
            </a:r>
            <a:r>
              <a:rPr lang="pl-PL" sz="2400" smtClean="0"/>
              <a:t>ń</a:t>
            </a:r>
            <a:r>
              <a:rPr lang="en-US" sz="2400" smtClean="0"/>
              <a:t>, Poland</a:t>
            </a:r>
            <a:endParaRPr lang="pl-PL" sz="2400" smtClean="0"/>
          </a:p>
          <a:p>
            <a:pPr eaLnBrk="1" hangingPunct="1">
              <a:lnSpc>
                <a:spcPct val="90000"/>
              </a:lnSpc>
            </a:pPr>
            <a:endParaRPr lang="pl-PL" sz="2400" smtClean="0"/>
          </a:p>
          <a:p>
            <a:pPr eaLnBrk="1" hangingPunct="1">
              <a:lnSpc>
                <a:spcPct val="90000"/>
              </a:lnSpc>
            </a:pPr>
            <a:r>
              <a:rPr lang="en-US" sz="2400" smtClean="0"/>
              <a:t>Google: </a:t>
            </a:r>
            <a:r>
              <a:rPr lang="pl-PL" sz="2400" smtClean="0"/>
              <a:t>W. </a:t>
            </a:r>
            <a:r>
              <a:rPr lang="en-US" sz="2400" smtClean="0"/>
              <a:t>Duch</a:t>
            </a:r>
          </a:p>
          <a:p>
            <a:pPr algn="r" eaLnBrk="1" hangingPunct="1">
              <a:lnSpc>
                <a:spcPct val="90000"/>
              </a:lnSpc>
            </a:pPr>
            <a:endParaRPr lang="pl-PL" sz="1800" smtClean="0"/>
          </a:p>
          <a:p>
            <a:pPr algn="r" eaLnBrk="1" hangingPunct="1">
              <a:lnSpc>
                <a:spcPct val="90000"/>
              </a:lnSpc>
            </a:pPr>
            <a:r>
              <a:rPr lang="pl-PL" sz="1800" smtClean="0"/>
              <a:t>CHIST-ERA, Rome, May 2010</a:t>
            </a:r>
            <a:endParaRPr lang="en-US" sz="1800" smtClean="0"/>
          </a:p>
        </p:txBody>
      </p:sp>
      <p:pic>
        <p:nvPicPr>
          <p:cNvPr id="202756" name="Picture 6" descr="l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688" y="2619375"/>
            <a:ext cx="133985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757" name="Picture 10" descr="duch-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165975" y="2527300"/>
            <a:ext cx="14287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1066800" y="304800"/>
            <a:ext cx="7543800" cy="762000"/>
          </a:xfrm>
        </p:spPr>
        <p:txBody>
          <a:bodyPr/>
          <a:lstStyle/>
          <a:p>
            <a:pPr eaLnBrk="1" hangingPunct="1">
              <a:defRPr/>
            </a:pPr>
            <a:r>
              <a:rPr lang="en-US" b="0" dirty="0" smtClean="0"/>
              <a:t>Motivation &amp; possibilities</a:t>
            </a:r>
          </a:p>
        </p:txBody>
      </p:sp>
      <p:sp>
        <p:nvSpPr>
          <p:cNvPr id="171011" name="Rectangle 3"/>
          <p:cNvSpPr>
            <a:spLocks noGrp="1" noChangeArrowheads="1"/>
          </p:cNvSpPr>
          <p:nvPr>
            <p:ph type="body" idx="1"/>
          </p:nvPr>
        </p:nvSpPr>
        <p:spPr>
          <a:xfrm>
            <a:off x="762000" y="1295400"/>
            <a:ext cx="8229600" cy="5410200"/>
          </a:xfrm>
        </p:spPr>
        <p:txBody>
          <a:bodyPr/>
          <a:lstStyle/>
          <a:p>
            <a:pPr marL="0" indent="0" eaLnBrk="1" hangingPunct="1">
              <a:spcBef>
                <a:spcPts val="1200"/>
              </a:spcBef>
              <a:buFont typeface="Wingdings" pitchFamily="2" charset="2"/>
              <a:buNone/>
              <a:defRPr/>
            </a:pPr>
            <a:r>
              <a:rPr lang="en-US" sz="2000" dirty="0" smtClean="0">
                <a:latin typeface="Calibri" pitchFamily="34" charset="0"/>
                <a:cs typeface="Calibri" pitchFamily="34" charset="0"/>
              </a:rPr>
              <a:t>To reach human-level intelligence we need to go beyond pattern recognition, memory and control. How to reach this level? </a:t>
            </a:r>
          </a:p>
          <a:p>
            <a:pPr eaLnBrk="1" hangingPunct="1">
              <a:spcBef>
                <a:spcPts val="1200"/>
              </a:spcBef>
              <a:buFont typeface="Arial" pitchFamily="34" charset="0"/>
              <a:buChar char="•"/>
              <a:defRPr/>
            </a:pPr>
            <a:r>
              <a:rPr lang="en-US" sz="2000" b="1" dirty="0" smtClean="0">
                <a:latin typeface="Calibri" pitchFamily="34" charset="0"/>
                <a:cs typeface="Calibri" pitchFamily="34" charset="0"/>
              </a:rPr>
              <a:t>Top down style</a:t>
            </a:r>
            <a:r>
              <a:rPr lang="en-US" sz="2000" dirty="0" smtClean="0">
                <a:latin typeface="Calibri" pitchFamily="34" charset="0"/>
                <a:cs typeface="Calibri" pitchFamily="34" charset="0"/>
              </a:rPr>
              <a:t>, inventing principles: laminar &amp; complementary computing (</a:t>
            </a:r>
            <a:r>
              <a:rPr lang="en-US" sz="2000" dirty="0" err="1" smtClean="0">
                <a:latin typeface="Calibri" pitchFamily="34" charset="0"/>
                <a:cs typeface="Calibri" pitchFamily="34" charset="0"/>
              </a:rPr>
              <a:t>Grossberg</a:t>
            </a:r>
            <a:r>
              <a:rPr lang="en-US" sz="2000" dirty="0" smtClean="0">
                <a:latin typeface="Calibri" pitchFamily="34" charset="0"/>
                <a:cs typeface="Calibri" pitchFamily="34" charset="0"/>
              </a:rPr>
              <a:t>), chaotic attractors (Freeman &amp; </a:t>
            </a:r>
            <a:r>
              <a:rPr lang="en-US" sz="2000" dirty="0" err="1" smtClean="0">
                <a:latin typeface="Calibri" pitchFamily="34" charset="0"/>
                <a:cs typeface="Calibri" pitchFamily="34" charset="0"/>
              </a:rPr>
              <a:t>Kozma</a:t>
            </a:r>
            <a:r>
              <a:rPr lang="en-US" sz="2000" dirty="0" smtClean="0">
                <a:latin typeface="Calibri" pitchFamily="34" charset="0"/>
                <a:cs typeface="Calibri" pitchFamily="34" charset="0"/>
              </a:rPr>
              <a:t>), AMD (John </a:t>
            </a:r>
            <a:r>
              <a:rPr lang="en-US" sz="2000" dirty="0" err="1" smtClean="0">
                <a:latin typeface="Calibri" pitchFamily="34" charset="0"/>
                <a:cs typeface="Calibri" pitchFamily="34" charset="0"/>
              </a:rPr>
              <a:t>Weng</a:t>
            </a:r>
            <a:r>
              <a:rPr lang="en-US" sz="2000" dirty="0" smtClean="0">
                <a:latin typeface="Calibri" pitchFamily="34" charset="0"/>
                <a:cs typeface="Calibri" pitchFamily="34" charset="0"/>
              </a:rPr>
              <a:t>), confabulation (Hecht-Nielsen), symbolic cognitive architectures (SOAR, ACT-R, CLARION ...).</a:t>
            </a:r>
          </a:p>
          <a:p>
            <a:pPr eaLnBrk="1" hangingPunct="1">
              <a:spcBef>
                <a:spcPts val="1200"/>
              </a:spcBef>
              <a:buFont typeface="Arial" pitchFamily="34" charset="0"/>
              <a:buChar char="•"/>
              <a:defRPr/>
            </a:pPr>
            <a:r>
              <a:rPr lang="en-US" sz="2000" b="1" dirty="0" smtClean="0">
                <a:latin typeface="Calibri" pitchFamily="34" charset="0"/>
                <a:cs typeface="Calibri" pitchFamily="34" charset="0"/>
              </a:rPr>
              <a:t>Bottom up style</a:t>
            </a:r>
            <a:r>
              <a:rPr lang="en-US" sz="2000" dirty="0" smtClean="0">
                <a:latin typeface="Calibri" pitchFamily="34" charset="0"/>
                <a:cs typeface="Calibri" pitchFamily="34" charset="0"/>
              </a:rPr>
              <a:t>: systematic approximations to brain activity: </a:t>
            </a:r>
            <a:r>
              <a:rPr lang="en-US" sz="2000" dirty="0" err="1" smtClean="0">
                <a:latin typeface="Calibri" pitchFamily="34" charset="0"/>
                <a:cs typeface="Calibri" pitchFamily="34" charset="0"/>
              </a:rPr>
              <a:t>neuromorphic</a:t>
            </a:r>
            <a:r>
              <a:rPr lang="en-US" sz="2000" dirty="0" smtClean="0">
                <a:latin typeface="Calibri" pitchFamily="34" charset="0"/>
                <a:cs typeface="Calibri" pitchFamily="34" charset="0"/>
              </a:rPr>
              <a:t> systems, CCN (</a:t>
            </a:r>
            <a:r>
              <a:rPr lang="en-US" sz="2000" dirty="0" err="1" smtClean="0">
                <a:latin typeface="Calibri" pitchFamily="34" charset="0"/>
                <a:cs typeface="Calibri" pitchFamily="34" charset="0"/>
              </a:rPr>
              <a:t>Izhikevich</a:t>
            </a:r>
            <a:r>
              <a:rPr lang="en-US" sz="2000" dirty="0" smtClean="0">
                <a:latin typeface="Calibri" pitchFamily="34" charset="0"/>
                <a:cs typeface="Calibri" pitchFamily="34" charset="0"/>
              </a:rPr>
              <a:t>), Blue Brain, Emergent ... </a:t>
            </a:r>
          </a:p>
          <a:p>
            <a:pPr eaLnBrk="1" hangingPunct="1">
              <a:spcBef>
                <a:spcPts val="1200"/>
              </a:spcBef>
              <a:buFont typeface="Arial" pitchFamily="34" charset="0"/>
              <a:buChar char="•"/>
              <a:defRPr/>
            </a:pPr>
            <a:r>
              <a:rPr lang="en-US" sz="2000" b="1" dirty="0">
                <a:latin typeface="Calibri" pitchFamily="34" charset="0"/>
                <a:cs typeface="Calibri" pitchFamily="34" charset="0"/>
              </a:rPr>
              <a:t>Mind </a:t>
            </a:r>
            <a:r>
              <a:rPr lang="en-US" sz="2000" b="1" dirty="0" smtClean="0">
                <a:latin typeface="Calibri" pitchFamily="34" charset="0"/>
                <a:cs typeface="Calibri" pitchFamily="34" charset="0"/>
              </a:rPr>
              <a:t>models</a:t>
            </a:r>
            <a:r>
              <a:rPr lang="en-US" sz="2000" dirty="0" smtClean="0">
                <a:latin typeface="Calibri" pitchFamily="34" charset="0"/>
                <a:cs typeface="Calibri" pitchFamily="34" charset="0"/>
              </a:rPr>
              <a:t>: “shadows </a:t>
            </a:r>
            <a:r>
              <a:rPr lang="en-US" sz="2000" dirty="0">
                <a:latin typeface="Calibri" pitchFamily="34" charset="0"/>
                <a:cs typeface="Calibri" pitchFamily="34" charset="0"/>
              </a:rPr>
              <a:t>of </a:t>
            </a:r>
            <a:r>
              <a:rPr lang="en-US" sz="2000" dirty="0" smtClean="0">
                <a:latin typeface="Calibri" pitchFamily="34" charset="0"/>
                <a:cs typeface="Calibri" pitchFamily="34" charset="0"/>
              </a:rPr>
              <a:t>neurodynamics”: models </a:t>
            </a:r>
            <a:r>
              <a:rPr lang="en-US" sz="2000" dirty="0">
                <a:latin typeface="Calibri" pitchFamily="34" charset="0"/>
                <a:cs typeface="Calibri" pitchFamily="34" charset="0"/>
              </a:rPr>
              <a:t>of mind </a:t>
            </a:r>
            <a:r>
              <a:rPr lang="en-US" sz="2000" dirty="0" smtClean="0">
                <a:latin typeface="Calibri" pitchFamily="34" charset="0"/>
                <a:cs typeface="Calibri" pitchFamily="34" charset="0"/>
              </a:rPr>
              <a:t>processes based on psychological spaces, </a:t>
            </a:r>
            <a:r>
              <a:rPr lang="en-US" sz="2000" dirty="0">
                <a:latin typeface="Calibri" pitchFamily="34" charset="0"/>
                <a:cs typeface="Calibri" pitchFamily="34" charset="0"/>
              </a:rPr>
              <a:t>providing inner perspective as an approximation to </a:t>
            </a:r>
            <a:r>
              <a:rPr lang="en-US" sz="2000" dirty="0" smtClean="0">
                <a:latin typeface="Calibri" pitchFamily="34" charset="0"/>
                <a:cs typeface="Calibri" pitchFamily="34" charset="0"/>
              </a:rPr>
              <a:t>neurodynamics. </a:t>
            </a:r>
          </a:p>
          <a:p>
            <a:pPr eaLnBrk="1" hangingPunct="1">
              <a:spcBef>
                <a:spcPts val="1200"/>
              </a:spcBef>
              <a:buFont typeface="Arial" pitchFamily="34" charset="0"/>
              <a:buChar char="•"/>
              <a:defRPr/>
            </a:pPr>
            <a:r>
              <a:rPr lang="en-US" sz="2000" dirty="0" smtClean="0">
                <a:latin typeface="Calibri" pitchFamily="34" charset="0"/>
                <a:cs typeface="Calibri" pitchFamily="34" charset="0"/>
              </a:rPr>
              <a:t>Designs for artificial brains based on cognitive/affective architectures Integration of perception, affect and cognition, large-scale semantic memory models, implementing control/attention mechanisms.</a:t>
            </a:r>
          </a:p>
        </p:txBody>
      </p:sp>
      <p:pic>
        <p:nvPicPr>
          <p:cNvPr id="211972" name="Picture 4" descr="brain_ani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152400"/>
            <a:ext cx="8572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4514" name="Rectangle 2"/>
          <p:cNvSpPr>
            <a:spLocks noGrp="1" noChangeArrowheads="1"/>
          </p:cNvSpPr>
          <p:nvPr>
            <p:ph type="title"/>
          </p:nvPr>
        </p:nvSpPr>
        <p:spPr>
          <a:xfrm>
            <a:off x="1619250" y="260350"/>
            <a:ext cx="6186488" cy="769938"/>
          </a:xfrm>
        </p:spPr>
        <p:txBody>
          <a:bodyPr/>
          <a:lstStyle/>
          <a:p>
            <a:pPr eaLnBrk="1" hangingPunct="1">
              <a:defRPr/>
            </a:pPr>
            <a:r>
              <a:rPr lang="en-US" dirty="0" smtClean="0">
                <a:latin typeface="Arial Unicode MS" pitchFamily="34" charset="-128"/>
              </a:rPr>
              <a:t>Cognitive architectures</a:t>
            </a:r>
          </a:p>
        </p:txBody>
      </p:sp>
      <p:sp>
        <p:nvSpPr>
          <p:cNvPr id="212995" name="Rectangle 3"/>
          <p:cNvSpPr>
            <a:spLocks noGrp="1" noChangeArrowheads="1"/>
          </p:cNvSpPr>
          <p:nvPr>
            <p:ph type="body" idx="1"/>
          </p:nvPr>
        </p:nvSpPr>
        <p:spPr>
          <a:xfrm>
            <a:off x="381000" y="1143000"/>
            <a:ext cx="8548688" cy="5572125"/>
          </a:xfrm>
          <a:noFill/>
        </p:spPr>
        <p:txBody>
          <a:bodyPr/>
          <a:lstStyle/>
          <a:p>
            <a:pPr eaLnBrk="1" hangingPunct="1"/>
            <a:r>
              <a:rPr lang="en-US" smtClean="0">
                <a:latin typeface="Calibri" pitchFamily="34" charset="0"/>
                <a:cs typeface="Calibri" pitchFamily="34" charset="0"/>
              </a:rPr>
              <a:t>CA frequently created to model human performance in </a:t>
            </a:r>
            <a:br>
              <a:rPr lang="en-US" smtClean="0">
                <a:latin typeface="Calibri" pitchFamily="34" charset="0"/>
                <a:cs typeface="Calibri" pitchFamily="34" charset="0"/>
              </a:rPr>
            </a:br>
            <a:r>
              <a:rPr lang="en-US" smtClean="0">
                <a:latin typeface="Calibri" pitchFamily="34" charset="0"/>
                <a:cs typeface="Calibri" pitchFamily="34" charset="0"/>
              </a:rPr>
              <a:t>multimodal multiple task situations, rather than AGI.</a:t>
            </a:r>
          </a:p>
          <a:p>
            <a:pPr eaLnBrk="1" hangingPunct="1"/>
            <a:r>
              <a:rPr lang="en-US" smtClean="0">
                <a:latin typeface="Calibri" pitchFamily="34" charset="0"/>
                <a:cs typeface="Calibri" pitchFamily="34" charset="0"/>
              </a:rPr>
              <a:t>Newell, </a:t>
            </a:r>
            <a:r>
              <a:rPr lang="en-US" i="1" smtClean="0">
                <a:latin typeface="Calibri" pitchFamily="34" charset="0"/>
                <a:cs typeface="Calibri" pitchFamily="34" charset="0"/>
              </a:rPr>
              <a:t>Unified Theories of Cognition</a:t>
            </a:r>
            <a:r>
              <a:rPr lang="en-US" smtClean="0">
                <a:latin typeface="Calibri" pitchFamily="34" charset="0"/>
                <a:cs typeface="Calibri" pitchFamily="34" charset="0"/>
              </a:rPr>
              <a:t> (1990), 12 criteria for CS: behavioral: adaptive, dynamic, flexible; development, evolution, learning, knowledge integration, vast knowledge base, natural language, real-time performance, and brain realization.</a:t>
            </a:r>
          </a:p>
          <a:p>
            <a:pPr eaLnBrk="1" hangingPunct="1"/>
            <a:endParaRPr lang="en-US" smtClean="0">
              <a:latin typeface="Calibri" pitchFamily="34" charset="0"/>
              <a:cs typeface="Calibri" pitchFamily="34" charset="0"/>
            </a:endParaRPr>
          </a:p>
        </p:txBody>
      </p:sp>
      <p:pic>
        <p:nvPicPr>
          <p:cNvPr id="212996"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3214688"/>
            <a:ext cx="6972300" cy="35004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1299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2438" y="142875"/>
            <a:ext cx="9525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1066800" y="304800"/>
            <a:ext cx="7543800" cy="762000"/>
          </a:xfrm>
        </p:spPr>
        <p:txBody>
          <a:bodyPr/>
          <a:lstStyle/>
          <a:p>
            <a:pPr eaLnBrk="1" hangingPunct="1">
              <a:defRPr/>
            </a:pPr>
            <a:r>
              <a:rPr lang="en-US" b="0" dirty="0" smtClean="0"/>
              <a:t>Exponential growth of power</a:t>
            </a:r>
          </a:p>
        </p:txBody>
      </p:sp>
      <p:pic>
        <p:nvPicPr>
          <p:cNvPr id="21401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43000"/>
            <a:ext cx="6667500"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20" name="pole tekstowe 4"/>
          <p:cNvSpPr txBox="1">
            <a:spLocks noChangeArrowheads="1"/>
          </p:cNvSpPr>
          <p:nvPr/>
        </p:nvSpPr>
        <p:spPr bwMode="auto">
          <a:xfrm>
            <a:off x="7086600" y="1066800"/>
            <a:ext cx="18288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r>
              <a:rPr lang="en-US">
                <a:solidFill>
                  <a:srgbClr val="FFFFFF"/>
                </a:solidFill>
                <a:latin typeface="Calibri" pitchFamily="34" charset="0"/>
                <a:cs typeface="Calibri" pitchFamily="34" charset="0"/>
              </a:rPr>
              <a:t>From </a:t>
            </a:r>
            <a:br>
              <a:rPr lang="en-US">
                <a:solidFill>
                  <a:srgbClr val="FFFFFF"/>
                </a:solidFill>
                <a:latin typeface="Calibri" pitchFamily="34" charset="0"/>
                <a:cs typeface="Calibri" pitchFamily="34" charset="0"/>
              </a:rPr>
            </a:br>
            <a:r>
              <a:rPr lang="en-US">
                <a:solidFill>
                  <a:srgbClr val="FFFFFF"/>
                </a:solidFill>
                <a:latin typeface="Calibri" pitchFamily="34" charset="0"/>
                <a:cs typeface="Calibri" pitchFamily="34" charset="0"/>
              </a:rPr>
              <a:t>R. Kurzweil, </a:t>
            </a:r>
          </a:p>
          <a:p>
            <a:r>
              <a:rPr lang="en-US">
                <a:solidFill>
                  <a:srgbClr val="FFFFFF"/>
                </a:solidFill>
                <a:latin typeface="Calibri" pitchFamily="34" charset="0"/>
                <a:cs typeface="Calibri" pitchFamily="34" charset="0"/>
              </a:rPr>
              <a:t/>
            </a:r>
            <a:br>
              <a:rPr lang="en-US">
                <a:solidFill>
                  <a:srgbClr val="FFFFFF"/>
                </a:solidFill>
                <a:latin typeface="Calibri" pitchFamily="34" charset="0"/>
                <a:cs typeface="Calibri" pitchFamily="34" charset="0"/>
              </a:rPr>
            </a:br>
            <a:r>
              <a:rPr lang="en-US">
                <a:solidFill>
                  <a:srgbClr val="FFFFFF"/>
                </a:solidFill>
                <a:latin typeface="Calibri" pitchFamily="34" charset="0"/>
                <a:cs typeface="Calibri" pitchFamily="34" charset="0"/>
              </a:rPr>
              <a:t>The Law of Accelerating Returns</a:t>
            </a:r>
          </a:p>
          <a:p>
            <a:endParaRPr lang="en-US">
              <a:solidFill>
                <a:srgbClr val="FFFFFF"/>
              </a:solidFill>
              <a:latin typeface="Calibri" pitchFamily="34" charset="0"/>
              <a:cs typeface="Calibri" pitchFamily="34" charset="0"/>
            </a:endParaRPr>
          </a:p>
          <a:p>
            <a:r>
              <a:rPr lang="en-US">
                <a:solidFill>
                  <a:srgbClr val="FFFFFF"/>
                </a:solidFill>
                <a:latin typeface="Calibri" pitchFamily="34" charset="0"/>
                <a:cs typeface="Calibri" pitchFamily="34" charset="0"/>
              </a:rPr>
              <a:t>By 2020 PC computers</a:t>
            </a:r>
          </a:p>
          <a:p>
            <a:r>
              <a:rPr lang="en-US">
                <a:solidFill>
                  <a:srgbClr val="FFFFFF"/>
                </a:solidFill>
                <a:latin typeface="Calibri" pitchFamily="34" charset="0"/>
                <a:cs typeface="Calibri" pitchFamily="34" charset="0"/>
              </a:rPr>
              <a:t>will match the raw speed of brain operations!</a:t>
            </a:r>
          </a:p>
          <a:p>
            <a:endParaRPr lang="en-US">
              <a:solidFill>
                <a:srgbClr val="FFFFFF"/>
              </a:solidFill>
              <a:latin typeface="Calibri" pitchFamily="34" charset="0"/>
              <a:cs typeface="Calibri" pitchFamily="34" charset="0"/>
            </a:endParaRPr>
          </a:p>
          <a:p>
            <a:r>
              <a:rPr lang="en-US">
                <a:solidFill>
                  <a:srgbClr val="FFFFFF"/>
                </a:solidFill>
                <a:latin typeface="Calibri" pitchFamily="34" charset="0"/>
                <a:cs typeface="Calibri" pitchFamily="34" charset="0"/>
              </a:rPr>
              <a:t>What about organization of info flow?  </a:t>
            </a:r>
            <a:endParaRPr lang="pl-PL">
              <a:solidFill>
                <a:srgbClr val="FFFFFF"/>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1066800" y="304800"/>
            <a:ext cx="7543800" cy="838200"/>
          </a:xfrm>
        </p:spPr>
        <p:txBody>
          <a:bodyPr/>
          <a:lstStyle/>
          <a:p>
            <a:pPr eaLnBrk="1" hangingPunct="1"/>
            <a:r>
              <a:rPr lang="en-US" b="0" smtClean="0">
                <a:effectLst/>
              </a:rPr>
              <a:t>Special hardware?</a:t>
            </a:r>
          </a:p>
        </p:txBody>
      </p:sp>
      <p:sp>
        <p:nvSpPr>
          <p:cNvPr id="139267" name="Rectangle 3"/>
          <p:cNvSpPr>
            <a:spLocks noGrp="1" noChangeArrowheads="1"/>
          </p:cNvSpPr>
          <p:nvPr>
            <p:ph type="body" idx="1"/>
          </p:nvPr>
        </p:nvSpPr>
        <p:spPr>
          <a:xfrm>
            <a:off x="533400" y="1219200"/>
            <a:ext cx="8458200" cy="5486400"/>
          </a:xfrm>
        </p:spPr>
        <p:txBody>
          <a:bodyPr/>
          <a:lstStyle/>
          <a:p>
            <a:pPr marL="0" indent="0" eaLnBrk="1" hangingPunct="1">
              <a:spcBef>
                <a:spcPts val="1200"/>
              </a:spcBef>
              <a:buSzTx/>
              <a:buFont typeface="Wingdings" pitchFamily="2" charset="2"/>
              <a:buNone/>
              <a:defRPr/>
            </a:pPr>
            <a:r>
              <a:rPr lang="en-US" sz="2000" dirty="0" smtClean="0">
                <a:latin typeface="Calibri" pitchFamily="34" charset="0"/>
                <a:cs typeface="Calibri" pitchFamily="34" charset="0"/>
              </a:rPr>
              <a:t>What is needed: elements performing like a spiking biological neurons connected in the layered 2-D structures of mammalian cerebral cortex.</a:t>
            </a:r>
          </a:p>
          <a:p>
            <a:pPr>
              <a:defRPr/>
            </a:pPr>
            <a:r>
              <a:rPr lang="pl-PL" sz="2000" dirty="0" smtClean="0">
                <a:effectLst/>
                <a:latin typeface="Calibri" pitchFamily="34" charset="0"/>
                <a:cs typeface="Calibri" pitchFamily="34" charset="0"/>
              </a:rPr>
              <a:t>Nanoscale Memristor Device as Synapse in Neuromorphic Systems</a:t>
            </a:r>
            <a:r>
              <a:rPr lang="en-US" sz="2000" dirty="0" smtClean="0">
                <a:effectLst/>
                <a:latin typeface="Calibri" pitchFamily="34" charset="0"/>
                <a:cs typeface="Calibri" pitchFamily="34" charset="0"/>
              </a:rPr>
              <a:t> (Univ. of </a:t>
            </a:r>
            <a:r>
              <a:rPr lang="en-US" sz="2000" dirty="0" err="1" smtClean="0">
                <a:effectLst/>
                <a:latin typeface="Calibri" pitchFamily="34" charset="0"/>
                <a:cs typeface="Calibri" pitchFamily="34" charset="0"/>
              </a:rPr>
              <a:t>Michingan</a:t>
            </a:r>
            <a:r>
              <a:rPr lang="en-US" sz="2000" dirty="0" smtClean="0">
                <a:effectLst/>
                <a:latin typeface="Calibri" pitchFamily="34" charset="0"/>
                <a:cs typeface="Calibri" pitchFamily="34" charset="0"/>
              </a:rPr>
              <a:t>); neural plasticity in hardware.</a:t>
            </a:r>
            <a:endParaRPr lang="pl-PL" sz="2000" dirty="0" smtClean="0">
              <a:effectLst/>
              <a:latin typeface="Calibri" pitchFamily="34" charset="0"/>
              <a:cs typeface="Calibri" pitchFamily="34" charset="0"/>
            </a:endParaRPr>
          </a:p>
          <a:p>
            <a:pPr eaLnBrk="1" hangingPunct="1">
              <a:spcBef>
                <a:spcPts val="1200"/>
              </a:spcBef>
              <a:buSzTx/>
              <a:buFontTx/>
              <a:buChar char="•"/>
              <a:defRPr/>
            </a:pPr>
            <a:r>
              <a:rPr lang="en-US" sz="2000" dirty="0" smtClean="0">
                <a:latin typeface="Calibri" pitchFamily="34" charset="0"/>
                <a:cs typeface="Calibri" pitchFamily="34" charset="0"/>
              </a:rPr>
              <a:t>ALAVLSI, Attend-to-learn and learn-to-attend with analog VLSI, EU IST Consortium 2002-2005, Plymouth, ETH, </a:t>
            </a:r>
            <a:r>
              <a:rPr lang="en-US" sz="2000" dirty="0" err="1" smtClean="0">
                <a:latin typeface="Calibri" pitchFamily="34" charset="0"/>
                <a:cs typeface="Calibri" pitchFamily="34" charset="0"/>
              </a:rPr>
              <a:t>Uni</a:t>
            </a:r>
            <a:r>
              <a:rPr lang="en-US" sz="2000" dirty="0" smtClean="0">
                <a:latin typeface="Calibri" pitchFamily="34" charset="0"/>
                <a:cs typeface="Calibri" pitchFamily="34" charset="0"/>
              </a:rPr>
              <a:t> Berne, Siemens.</a:t>
            </a:r>
          </a:p>
          <a:p>
            <a:pPr eaLnBrk="1" hangingPunct="1">
              <a:spcBef>
                <a:spcPts val="1200"/>
              </a:spcBef>
              <a:buSzTx/>
              <a:buFontTx/>
              <a:buChar char="•"/>
              <a:defRPr/>
            </a:pPr>
            <a:r>
              <a:rPr lang="en-US" sz="2000" dirty="0" smtClean="0">
                <a:latin typeface="Calibri" pitchFamily="34" charset="0"/>
                <a:cs typeface="Calibri" pitchFamily="34" charset="0"/>
              </a:rPr>
              <a:t>A general architecture for perceptual attention and learning based on </a:t>
            </a:r>
            <a:r>
              <a:rPr lang="en-US" sz="2000" dirty="0" err="1" smtClean="0">
                <a:latin typeface="Calibri" pitchFamily="34" charset="0"/>
                <a:cs typeface="Calibri" pitchFamily="34" charset="0"/>
              </a:rPr>
              <a:t>neuromorphic</a:t>
            </a:r>
            <a:r>
              <a:rPr lang="en-US" sz="2000" dirty="0" smtClean="0">
                <a:latin typeface="Calibri" pitchFamily="34" charset="0"/>
                <a:cs typeface="Calibri" pitchFamily="34" charset="0"/>
              </a:rPr>
              <a:t> VLSI technology. Coherent motion + speech categorization, ended in 2005, new projects to create low-</a:t>
            </a:r>
            <a:r>
              <a:rPr lang="en-US" sz="2000" dirty="0" err="1" smtClean="0">
                <a:latin typeface="Calibri" pitchFamily="34" charset="0"/>
                <a:cs typeface="Calibri" pitchFamily="34" charset="0"/>
              </a:rPr>
              <a:t>poer</a:t>
            </a:r>
            <a:r>
              <a:rPr lang="en-US" sz="2000" dirty="0" smtClean="0">
                <a:latin typeface="Calibri" pitchFamily="34" charset="0"/>
                <a:cs typeface="Calibri" pitchFamily="34" charset="0"/>
              </a:rPr>
              <a:t> analog spiking neuron chips along these lines are ongoing. </a:t>
            </a:r>
          </a:p>
          <a:p>
            <a:pPr eaLnBrk="1" hangingPunct="1">
              <a:spcBef>
                <a:spcPts val="1200"/>
              </a:spcBef>
              <a:buSzTx/>
              <a:buFontTx/>
              <a:buChar char="•"/>
              <a:defRPr/>
            </a:pPr>
            <a:r>
              <a:rPr lang="en-US" sz="2000" dirty="0" err="1" smtClean="0">
                <a:latin typeface="Calibri" pitchFamily="34" charset="0"/>
                <a:cs typeface="Calibri" pitchFamily="34" charset="0"/>
              </a:rPr>
              <a:t>RobotCub</a:t>
            </a:r>
            <a:r>
              <a:rPr lang="en-US" sz="2000" dirty="0" smtClean="0">
                <a:latin typeface="Calibri" pitchFamily="34" charset="0"/>
                <a:cs typeface="Calibri" pitchFamily="34" charset="0"/>
              </a:rPr>
              <a:t> open-architecture for </a:t>
            </a:r>
            <a:r>
              <a:rPr lang="en-US" sz="2000" dirty="0">
                <a:latin typeface="Calibri" pitchFamily="34" charset="0"/>
                <a:cs typeface="Calibri" pitchFamily="34" charset="0"/>
              </a:rPr>
              <a:t>Cognition, Understanding, and </a:t>
            </a:r>
            <a:r>
              <a:rPr lang="en-US" sz="2000" dirty="0" smtClean="0">
                <a:latin typeface="Calibri" pitchFamily="34" charset="0"/>
                <a:cs typeface="Calibri" pitchFamily="34" charset="0"/>
              </a:rPr>
              <a:t>Behavior, developing </a:t>
            </a:r>
            <a:r>
              <a:rPr lang="en-US" sz="2000" dirty="0">
                <a:latin typeface="Calibri" pitchFamily="34" charset="0"/>
                <a:cs typeface="Calibri" pitchFamily="34" charset="0"/>
              </a:rPr>
              <a:t>a humanoid robotic platform shaped as a 2.5 years old </a:t>
            </a:r>
            <a:r>
              <a:rPr lang="en-US" sz="2000" dirty="0" smtClean="0">
                <a:latin typeface="Calibri" pitchFamily="34" charset="0"/>
                <a:cs typeface="Calibri" pitchFamily="34" charset="0"/>
              </a:rPr>
              <a:t>child, a lot of hardware for control.</a:t>
            </a:r>
          </a:p>
          <a:p>
            <a:pPr eaLnBrk="1" hangingPunct="1">
              <a:spcBef>
                <a:spcPts val="1200"/>
              </a:spcBef>
              <a:buSzTx/>
              <a:buFontTx/>
              <a:buChar char="•"/>
              <a:defRPr/>
            </a:pPr>
            <a:r>
              <a:rPr lang="en-US" sz="2000" dirty="0" smtClean="0">
                <a:latin typeface="Calibri" pitchFamily="34" charset="0"/>
                <a:cs typeface="Calibri" pitchFamily="34" charset="0"/>
              </a:rPr>
              <a:t>P-RAM neurons developed at KCL.</a:t>
            </a:r>
          </a:p>
          <a:p>
            <a:pPr eaLnBrk="1" hangingPunct="1">
              <a:spcBef>
                <a:spcPts val="1200"/>
              </a:spcBef>
              <a:buSzTx/>
              <a:buFontTx/>
              <a:buChar char="•"/>
              <a:defRPr/>
            </a:pPr>
            <a:r>
              <a:rPr lang="en-US" sz="2000" dirty="0" smtClean="0">
                <a:latin typeface="Calibri" pitchFamily="34" charset="0"/>
                <a:cs typeface="Calibri" pitchFamily="34" charset="0"/>
              </a:rPr>
              <a:t>ASSO-IC for </a:t>
            </a:r>
            <a:r>
              <a:rPr lang="en-US" sz="2000" dirty="0" err="1" smtClean="0">
                <a:latin typeface="Calibri" pitchFamily="34" charset="0"/>
                <a:cs typeface="Calibri" pitchFamily="34" charset="0"/>
              </a:rPr>
              <a:t>Haikonen’s</a:t>
            </a:r>
            <a:r>
              <a:rPr lang="en-US" sz="2000" dirty="0" smtClean="0">
                <a:latin typeface="Calibri" pitchFamily="34" charset="0"/>
                <a:cs typeface="Calibri" pitchFamily="34" charset="0"/>
              </a:rPr>
              <a:t> associative architecture (VTT, planned).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6994" name="Rectangle 2"/>
          <p:cNvSpPr>
            <a:spLocks noGrp="1" noChangeArrowheads="1"/>
          </p:cNvSpPr>
          <p:nvPr>
            <p:ph type="title"/>
          </p:nvPr>
        </p:nvSpPr>
        <p:spPr>
          <a:xfrm>
            <a:off x="533400" y="152400"/>
            <a:ext cx="7772400" cy="792163"/>
          </a:xfrm>
          <a:effectLst>
            <a:outerShdw dist="35921" dir="2700000" algn="ctr" rotWithShape="0">
              <a:schemeClr val="bg2"/>
            </a:outerShdw>
          </a:effectLst>
        </p:spPr>
        <p:txBody>
          <a:bodyPr lIns="92075" tIns="46038" rIns="92075" bIns="46038"/>
          <a:lstStyle/>
          <a:p>
            <a:pPr>
              <a:defRPr/>
            </a:pPr>
            <a:r>
              <a:rPr lang="en-US"/>
              <a:t>Brain-like computing</a:t>
            </a:r>
          </a:p>
        </p:txBody>
      </p:sp>
      <p:sp>
        <p:nvSpPr>
          <p:cNvPr id="216067" name="Rectangle 3"/>
          <p:cNvSpPr>
            <a:spLocks noGrp="1" noChangeArrowheads="1"/>
          </p:cNvSpPr>
          <p:nvPr>
            <p:ph type="body" idx="1"/>
          </p:nvPr>
        </p:nvSpPr>
        <p:spPr>
          <a:xfrm>
            <a:off x="476250" y="1041400"/>
            <a:ext cx="7793038" cy="546100"/>
          </a:xfrm>
          <a:noFill/>
        </p:spPr>
        <p:txBody>
          <a:bodyPr lIns="92075" tIns="46038" rIns="92075" bIns="46038"/>
          <a:lstStyle/>
          <a:p>
            <a:pPr marL="0" indent="0">
              <a:spcBef>
                <a:spcPct val="0"/>
              </a:spcBef>
              <a:buFontTx/>
              <a:buNone/>
            </a:pPr>
            <a:r>
              <a:rPr lang="en-US" sz="2000" smtClean="0">
                <a:latin typeface="Calibri" pitchFamily="34" charset="0"/>
                <a:cs typeface="Calibri" pitchFamily="34" charset="0"/>
              </a:rPr>
              <a:t>Brain states are physical, spatio-temporal states of neural tissue. </a:t>
            </a:r>
          </a:p>
        </p:txBody>
      </p:sp>
      <p:sp>
        <p:nvSpPr>
          <p:cNvPr id="216068" name="Rectangle 4"/>
          <p:cNvSpPr>
            <a:spLocks noChangeArrowheads="1"/>
          </p:cNvSpPr>
          <p:nvPr/>
        </p:nvSpPr>
        <p:spPr bwMode="auto">
          <a:xfrm>
            <a:off x="461963" y="1471613"/>
            <a:ext cx="8355012"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54013" indent="-354013">
              <a:buFontTx/>
              <a:buChar char="•"/>
              <a:tabLst>
                <a:tab pos="354013" algn="l"/>
              </a:tabLst>
            </a:pPr>
            <a:r>
              <a:rPr lang="en-US">
                <a:solidFill>
                  <a:srgbClr val="EAEAEA"/>
                </a:solidFill>
                <a:latin typeface="Calibri" pitchFamily="34" charset="0"/>
                <a:cs typeface="Calibri" pitchFamily="34" charset="0"/>
              </a:rPr>
              <a:t>I can see, hear and feel only my brain states! Ex: change blindness.</a:t>
            </a:r>
          </a:p>
          <a:p>
            <a:pPr marL="354013" indent="-354013">
              <a:buFontTx/>
              <a:buChar char="•"/>
              <a:tabLst>
                <a:tab pos="354013" algn="l"/>
              </a:tabLst>
            </a:pPr>
            <a:r>
              <a:rPr lang="en-US">
                <a:solidFill>
                  <a:srgbClr val="EAEAEA"/>
                </a:solidFill>
                <a:latin typeface="Calibri" pitchFamily="34" charset="0"/>
                <a:cs typeface="Calibri" pitchFamily="34" charset="0"/>
              </a:rPr>
              <a:t>Cognitive processes operate on highly processed sensory data.</a:t>
            </a:r>
          </a:p>
          <a:p>
            <a:pPr marL="354013" indent="-354013">
              <a:buFontTx/>
              <a:buChar char="•"/>
              <a:tabLst>
                <a:tab pos="354013" algn="l"/>
              </a:tabLst>
            </a:pPr>
            <a:r>
              <a:rPr lang="en-US">
                <a:solidFill>
                  <a:srgbClr val="EAEAEA"/>
                </a:solidFill>
                <a:latin typeface="Calibri" pitchFamily="34" charset="0"/>
                <a:cs typeface="Calibri" pitchFamily="34" charset="0"/>
              </a:rPr>
              <a:t>Redness, sweetness, itching, pain ... are all physical states of brain tissue. </a:t>
            </a:r>
          </a:p>
        </p:txBody>
      </p:sp>
      <p:sp>
        <p:nvSpPr>
          <p:cNvPr id="216069" name="Rectangle 5"/>
          <p:cNvSpPr>
            <a:spLocks noChangeArrowheads="1"/>
          </p:cNvSpPr>
          <p:nvPr/>
        </p:nvSpPr>
        <p:spPr bwMode="auto">
          <a:xfrm>
            <a:off x="584200" y="3022600"/>
            <a:ext cx="3932238"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tabLst>
                <a:tab pos="0" algn="l"/>
              </a:tabLst>
            </a:pPr>
            <a:r>
              <a:rPr lang="en-US">
                <a:solidFill>
                  <a:srgbClr val="EAEAEA"/>
                </a:solidFill>
                <a:latin typeface="Calibri" pitchFamily="34" charset="0"/>
                <a:cs typeface="Calibri" pitchFamily="34" charset="0"/>
              </a:rPr>
              <a:t>In contrast to computer registers,</a:t>
            </a:r>
          </a:p>
          <a:p>
            <a:pPr>
              <a:tabLst>
                <a:tab pos="0" algn="l"/>
              </a:tabLst>
            </a:pPr>
            <a:r>
              <a:rPr lang="en-US">
                <a:solidFill>
                  <a:srgbClr val="EAEAEA"/>
                </a:solidFill>
                <a:latin typeface="Calibri" pitchFamily="34" charset="0"/>
                <a:cs typeface="Calibri" pitchFamily="34" charset="0"/>
              </a:rPr>
              <a:t>brain states are dynamical, and thus contain in themselves many associations, relations.</a:t>
            </a:r>
          </a:p>
          <a:p>
            <a:pPr>
              <a:tabLst>
                <a:tab pos="0" algn="l"/>
              </a:tabLst>
            </a:pPr>
            <a:endParaRPr lang="en-US">
              <a:solidFill>
                <a:srgbClr val="EAEAEA"/>
              </a:solidFill>
              <a:latin typeface="Calibri" pitchFamily="34" charset="0"/>
              <a:cs typeface="Calibri" pitchFamily="34" charset="0"/>
            </a:endParaRPr>
          </a:p>
          <a:p>
            <a:pPr>
              <a:tabLst>
                <a:tab pos="0" algn="l"/>
              </a:tabLst>
            </a:pPr>
            <a:r>
              <a:rPr lang="en-US">
                <a:solidFill>
                  <a:srgbClr val="EAEAEA"/>
                </a:solidFill>
                <a:latin typeface="Calibri" pitchFamily="34" charset="0"/>
                <a:cs typeface="Calibri" pitchFamily="34" charset="0"/>
              </a:rPr>
              <a:t>Inner world is real! Mind is based on relations of brain’s states. </a:t>
            </a:r>
          </a:p>
          <a:p>
            <a:pPr>
              <a:tabLst>
                <a:tab pos="0" algn="l"/>
              </a:tabLst>
            </a:pPr>
            <a:endParaRPr lang="en-US">
              <a:solidFill>
                <a:srgbClr val="EAEAEA"/>
              </a:solidFill>
              <a:latin typeface="Calibri" pitchFamily="34" charset="0"/>
              <a:cs typeface="Calibri" pitchFamily="34" charset="0"/>
            </a:endParaRPr>
          </a:p>
          <a:p>
            <a:pPr>
              <a:tabLst>
                <a:tab pos="0" algn="l"/>
              </a:tabLst>
            </a:pPr>
            <a:r>
              <a:rPr lang="en-US">
                <a:solidFill>
                  <a:srgbClr val="EAEAEA"/>
                </a:solidFill>
                <a:latin typeface="Calibri" pitchFamily="34" charset="0"/>
                <a:cs typeface="Calibri" pitchFamily="34" charset="0"/>
              </a:rPr>
              <a:t>Computers and robots do not have an equivalent of such WM. </a:t>
            </a:r>
          </a:p>
        </p:txBody>
      </p:sp>
      <p:pic>
        <p:nvPicPr>
          <p:cNvPr id="216070" name="Picture 6" descr="Brain-li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9775" y="2584450"/>
            <a:ext cx="42862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a:xfrm>
            <a:off x="609600" y="228600"/>
            <a:ext cx="7772400" cy="609600"/>
          </a:xfrm>
          <a:effectLst>
            <a:outerShdw dist="63500" dir="3187806" algn="ctr" rotWithShape="0">
              <a:schemeClr val="bg2"/>
            </a:outerShdw>
          </a:effectLst>
        </p:spPr>
        <p:txBody>
          <a:bodyPr/>
          <a:lstStyle/>
          <a:p>
            <a:pPr eaLnBrk="1" hangingPunct="1">
              <a:defRPr/>
            </a:pPr>
            <a:r>
              <a:rPr lang="en-US" smtClean="0">
                <a:effectLst>
                  <a:outerShdw blurRad="38100" dist="38100" dir="2700000" algn="tl">
                    <a:srgbClr val="000000"/>
                  </a:outerShdw>
                </a:effectLst>
              </a:rPr>
              <a:t>Towards conscious robots</a:t>
            </a:r>
          </a:p>
        </p:txBody>
      </p:sp>
      <p:sp>
        <p:nvSpPr>
          <p:cNvPr id="217091" name="Rectangle 3"/>
          <p:cNvSpPr>
            <a:spLocks noGrp="1" noChangeArrowheads="1"/>
          </p:cNvSpPr>
          <p:nvPr>
            <p:ph type="body" idx="1"/>
          </p:nvPr>
        </p:nvSpPr>
        <p:spPr>
          <a:xfrm>
            <a:off x="395288" y="1092200"/>
            <a:ext cx="8367712" cy="393700"/>
          </a:xfrm>
          <a:noFill/>
        </p:spPr>
        <p:txBody>
          <a:bodyPr/>
          <a:lstStyle/>
          <a:p>
            <a:pPr>
              <a:lnSpc>
                <a:spcPct val="90000"/>
              </a:lnSpc>
              <a:buFontTx/>
              <a:buNone/>
            </a:pPr>
            <a:r>
              <a:rPr lang="en-US" sz="2000" smtClean="0">
                <a:latin typeface="Calibri" pitchFamily="34" charset="0"/>
                <a:cs typeface="Calibri" pitchFamily="34" charset="0"/>
              </a:rPr>
              <a:t>Few explicit attempts to build them so far.</a:t>
            </a:r>
          </a:p>
        </p:txBody>
      </p:sp>
      <p:sp>
        <p:nvSpPr>
          <p:cNvPr id="217092" name="Rectangle 5"/>
          <p:cNvSpPr>
            <a:spLocks noChangeArrowheads="1"/>
          </p:cNvSpPr>
          <p:nvPr/>
        </p:nvSpPr>
        <p:spPr bwMode="auto">
          <a:xfrm>
            <a:off x="584200" y="1751013"/>
            <a:ext cx="8380413" cy="473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buClr>
                <a:srgbClr val="FFCC66"/>
              </a:buClr>
              <a:buSzPct val="115000"/>
            </a:pPr>
            <a:r>
              <a:rPr lang="en-US">
                <a:solidFill>
                  <a:srgbClr val="EAEAEA"/>
                </a:solidFill>
                <a:latin typeface="Calibri" pitchFamily="34" charset="0"/>
                <a:cs typeface="Calibri" pitchFamily="34" charset="0"/>
              </a:rPr>
              <a:t>Stan Franklin, "Conscious" Software Research Group, Institute of Intelligent Systems, University of Memphis, CMattie, LIDA projects: </a:t>
            </a:r>
            <a:br>
              <a:rPr lang="en-US">
                <a:solidFill>
                  <a:srgbClr val="EAEAEA"/>
                </a:solidFill>
                <a:latin typeface="Calibri" pitchFamily="34" charset="0"/>
                <a:cs typeface="Calibri" pitchFamily="34" charset="0"/>
              </a:rPr>
            </a:br>
            <a:r>
              <a:rPr lang="en-US">
                <a:solidFill>
                  <a:srgbClr val="EAEAEA"/>
                </a:solidFill>
                <a:latin typeface="Calibri" pitchFamily="34" charset="0"/>
                <a:cs typeface="Calibri" pitchFamily="34" charset="0"/>
              </a:rPr>
              <a:t>an attempt to design and implement an intelligent agent under the framework of Bernard Baars' Global Workspace Theory. </a:t>
            </a:r>
          </a:p>
          <a:p>
            <a:pPr>
              <a:lnSpc>
                <a:spcPct val="90000"/>
              </a:lnSpc>
              <a:spcBef>
                <a:spcPct val="20000"/>
              </a:spcBef>
              <a:buClr>
                <a:srgbClr val="FFCC66"/>
              </a:buClr>
              <a:buSzPct val="115000"/>
            </a:pPr>
            <a:r>
              <a:rPr lang="en-US">
                <a:solidFill>
                  <a:srgbClr val="EAEAEA"/>
                </a:solidFill>
                <a:latin typeface="Calibri" pitchFamily="34" charset="0"/>
                <a:cs typeface="Calibri" pitchFamily="34" charset="0"/>
              </a:rPr>
              <a:t/>
            </a:r>
            <a:br>
              <a:rPr lang="en-US">
                <a:solidFill>
                  <a:srgbClr val="EAEAEA"/>
                </a:solidFill>
                <a:latin typeface="Calibri" pitchFamily="34" charset="0"/>
                <a:cs typeface="Calibri" pitchFamily="34" charset="0"/>
              </a:rPr>
            </a:br>
            <a:r>
              <a:rPr lang="en-US">
                <a:solidFill>
                  <a:srgbClr val="EAEAEA"/>
                </a:solidFill>
                <a:latin typeface="Calibri" pitchFamily="34" charset="0"/>
                <a:cs typeface="Calibri" pitchFamily="34" charset="0"/>
              </a:rPr>
              <a:t>My formulation: 1994, 1995 and: Brain-inspired conscious computing architecture. Journal of Mind and Behavior, Vol. 26(1-2), 1-22, 2005</a:t>
            </a:r>
          </a:p>
          <a:p>
            <a:pPr>
              <a:lnSpc>
                <a:spcPct val="90000"/>
              </a:lnSpc>
              <a:spcBef>
                <a:spcPct val="20000"/>
              </a:spcBef>
              <a:buClr>
                <a:srgbClr val="FFCC66"/>
              </a:buClr>
              <a:buSzPct val="115000"/>
            </a:pPr>
            <a:endParaRPr lang="en-US">
              <a:solidFill>
                <a:srgbClr val="EAEAEA"/>
              </a:solidFill>
              <a:latin typeface="Calibri" pitchFamily="34" charset="0"/>
              <a:cs typeface="Calibri" pitchFamily="34" charset="0"/>
            </a:endParaRPr>
          </a:p>
          <a:p>
            <a:pPr>
              <a:lnSpc>
                <a:spcPct val="90000"/>
              </a:lnSpc>
              <a:spcBef>
                <a:spcPct val="20000"/>
              </a:spcBef>
              <a:buClr>
                <a:srgbClr val="FFCC66"/>
              </a:buClr>
              <a:buSzPct val="115000"/>
            </a:pPr>
            <a:r>
              <a:rPr lang="en-US">
                <a:solidFill>
                  <a:srgbClr val="EAEAEA"/>
                </a:solidFill>
                <a:latin typeface="Calibri" pitchFamily="34" charset="0"/>
                <a:cs typeface="Calibri" pitchFamily="34" charset="0"/>
              </a:rPr>
              <a:t>Owen Holland, University of Essex: consciousness via increasingly intelligent behavior, robots with internal models, development of complex control systems, looking for “signs of consciousness”,  0.5 M£ grant.</a:t>
            </a:r>
          </a:p>
          <a:p>
            <a:pPr>
              <a:lnSpc>
                <a:spcPct val="90000"/>
              </a:lnSpc>
              <a:spcBef>
                <a:spcPct val="20000"/>
              </a:spcBef>
              <a:buClr>
                <a:srgbClr val="FFCC66"/>
              </a:buClr>
              <a:buSzPct val="115000"/>
            </a:pPr>
            <a:endParaRPr lang="en-US">
              <a:solidFill>
                <a:srgbClr val="EAEAEA"/>
              </a:solidFill>
              <a:latin typeface="Calibri" pitchFamily="34" charset="0"/>
              <a:cs typeface="Calibri" pitchFamily="34" charset="0"/>
            </a:endParaRPr>
          </a:p>
          <a:p>
            <a:pPr>
              <a:lnSpc>
                <a:spcPct val="90000"/>
              </a:lnSpc>
              <a:spcBef>
                <a:spcPct val="20000"/>
              </a:spcBef>
              <a:buClr>
                <a:srgbClr val="FFCC66"/>
              </a:buClr>
              <a:buSzPct val="115000"/>
            </a:pPr>
            <a:r>
              <a:rPr lang="en-US">
                <a:solidFill>
                  <a:srgbClr val="EAEAEA"/>
                </a:solidFill>
                <a:latin typeface="Calibri" pitchFamily="34" charset="0"/>
                <a:cs typeface="Calibri" pitchFamily="34" charset="0"/>
              </a:rPr>
              <a:t>Pentti Haikonen (Nokia, Helsinki) + consortium led by VTT (Finland)</a:t>
            </a:r>
            <a:br>
              <a:rPr lang="en-US">
                <a:solidFill>
                  <a:srgbClr val="EAEAEA"/>
                </a:solidFill>
                <a:latin typeface="Calibri" pitchFamily="34" charset="0"/>
                <a:cs typeface="Calibri" pitchFamily="34" charset="0"/>
              </a:rPr>
            </a:br>
            <a:r>
              <a:rPr lang="en-US">
                <a:solidFill>
                  <a:srgbClr val="EAEAEA"/>
                </a:solidFill>
                <a:latin typeface="Calibri" pitchFamily="34" charset="0"/>
                <a:cs typeface="Calibri" pitchFamily="34" charset="0"/>
              </a:rPr>
              <a:t>The cognitive approach to conscious machines (Imprint Academic 2003). </a:t>
            </a:r>
          </a:p>
          <a:p>
            <a:pPr>
              <a:lnSpc>
                <a:spcPct val="90000"/>
              </a:lnSpc>
              <a:spcBef>
                <a:spcPct val="20000"/>
              </a:spcBef>
              <a:buClr>
                <a:srgbClr val="FFCC66"/>
              </a:buClr>
              <a:buSzPct val="115000"/>
            </a:pPr>
            <a:r>
              <a:rPr lang="en-US">
                <a:solidFill>
                  <a:srgbClr val="EAEAEA"/>
                </a:solidFill>
                <a:latin typeface="Calibri" pitchFamily="34" charset="0"/>
                <a:cs typeface="Calibri" pitchFamily="34" charset="0"/>
              </a:rPr>
              <a:t>Simulations + microchips, ASSO-IC FET Proactive STERP, submitted.</a:t>
            </a:r>
          </a:p>
        </p:txBody>
      </p:sp>
      <p:pic>
        <p:nvPicPr>
          <p:cNvPr id="21709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6700" y="211138"/>
            <a:ext cx="10033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a:xfrm>
            <a:off x="533400" y="152400"/>
            <a:ext cx="7772400" cy="792163"/>
          </a:xfrm>
          <a:effectLst>
            <a:outerShdw dist="35921" dir="2700000" algn="ctr" rotWithShape="0">
              <a:schemeClr val="bg2"/>
            </a:outerShdw>
          </a:effectLst>
        </p:spPr>
        <p:txBody>
          <a:bodyPr lIns="92075" tIns="46038" rIns="92075" bIns="46038"/>
          <a:lstStyle/>
          <a:p>
            <a:pPr eaLnBrk="1" hangingPunct="1">
              <a:defRPr/>
            </a:pPr>
            <a:r>
              <a:rPr lang="en-US" smtClean="0">
                <a:effectLst>
                  <a:outerShdw blurRad="38100" dist="38100" dir="2700000" algn="tl">
                    <a:srgbClr val="000000"/>
                  </a:outerShdw>
                </a:effectLst>
              </a:rPr>
              <a:t>Robot development</a:t>
            </a:r>
            <a:endParaRPr lang="en-US" smtClean="0">
              <a:effectLst>
                <a:outerShdw blurRad="38100" dist="38100" dir="2700000" algn="tl">
                  <a:srgbClr val="000000"/>
                </a:outerShdw>
              </a:effectLst>
              <a:latin typeface="Arial Unicode MS" pitchFamily="34" charset="-128"/>
            </a:endParaRPr>
          </a:p>
        </p:txBody>
      </p:sp>
      <p:sp>
        <p:nvSpPr>
          <p:cNvPr id="218115" name="Rectangle 3"/>
          <p:cNvSpPr>
            <a:spLocks noGrp="1" noChangeArrowheads="1"/>
          </p:cNvSpPr>
          <p:nvPr>
            <p:ph type="body" idx="1"/>
          </p:nvPr>
        </p:nvSpPr>
        <p:spPr>
          <a:xfrm>
            <a:off x="457200" y="1125538"/>
            <a:ext cx="8307388" cy="760412"/>
          </a:xfrm>
          <a:noFill/>
        </p:spPr>
        <p:txBody>
          <a:bodyPr lIns="92075" tIns="46038" rIns="92075" bIns="46038"/>
          <a:lstStyle/>
          <a:p>
            <a:pPr marL="0" indent="0" eaLnBrk="1" hangingPunct="1">
              <a:spcBef>
                <a:spcPct val="0"/>
              </a:spcBef>
              <a:buFontTx/>
              <a:buNone/>
            </a:pPr>
            <a:r>
              <a:rPr lang="en-US" sz="2000" smtClean="0">
                <a:solidFill>
                  <a:srgbClr val="FFC000"/>
                </a:solidFill>
                <a:latin typeface="Calibri" pitchFamily="34" charset="0"/>
                <a:cs typeface="Calibri" pitchFamily="34" charset="0"/>
              </a:rPr>
              <a:t>Nomad, DB, Cog, Kismet, Hal </a:t>
            </a:r>
            <a:r>
              <a:rPr lang="en-US" sz="2000" smtClean="0">
                <a:latin typeface="Calibri" pitchFamily="34" charset="0"/>
                <a:cs typeface="Calibri" pitchFamily="34" charset="0"/>
              </a:rPr>
              <a:t>– develop robot mind in the same way as babies’ minds, by social interactions.</a:t>
            </a:r>
          </a:p>
        </p:txBody>
      </p:sp>
      <p:sp>
        <p:nvSpPr>
          <p:cNvPr id="218116" name="Rectangle 4"/>
          <p:cNvSpPr>
            <a:spLocks noChangeArrowheads="1"/>
          </p:cNvSpPr>
          <p:nvPr/>
        </p:nvSpPr>
        <p:spPr bwMode="auto">
          <a:xfrm>
            <a:off x="452438" y="1944688"/>
            <a:ext cx="5164137" cy="472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rgbClr val="FFCC66"/>
              </a:buClr>
              <a:buSzPct val="115000"/>
            </a:pPr>
            <a:r>
              <a:rPr lang="en-US" b="1">
                <a:solidFill>
                  <a:srgbClr val="EAEAEA"/>
                </a:solidFill>
                <a:latin typeface="Calibri" pitchFamily="34" charset="0"/>
                <a:cs typeface="Calibri" pitchFamily="34" charset="0"/>
              </a:rPr>
              <a:t>Cog</a:t>
            </a:r>
            <a:r>
              <a:rPr lang="en-US">
                <a:solidFill>
                  <a:srgbClr val="EAEAEA"/>
                </a:solidFill>
                <a:latin typeface="Calibri" pitchFamily="34" charset="0"/>
                <a:cs typeface="Calibri" pitchFamily="34" charset="0"/>
              </a:rPr>
              <a:t>: saccadic eye movements, sound localization, motor coordination, balance, auditory/visual signal coordination, eye, hand and head movement coordination, face recognition, eye contact, haptic (tactile) object recognition ... </a:t>
            </a:r>
          </a:p>
          <a:p>
            <a:pPr>
              <a:buClr>
                <a:srgbClr val="FFCC66"/>
              </a:buClr>
              <a:buSzPct val="115000"/>
            </a:pPr>
            <a:r>
              <a:rPr lang="en-US">
                <a:solidFill>
                  <a:srgbClr val="EAEAEA"/>
                </a:solidFill>
                <a:latin typeface="Calibri" pitchFamily="34" charset="0"/>
                <a:cs typeface="Calibri" pitchFamily="34" charset="0"/>
              </a:rPr>
              <a:t>Interesting model of autism!</a:t>
            </a:r>
          </a:p>
          <a:p>
            <a:pPr>
              <a:buClr>
                <a:srgbClr val="FFCC66"/>
              </a:buClr>
              <a:buSzPct val="115000"/>
            </a:pPr>
            <a:endParaRPr lang="en-US">
              <a:solidFill>
                <a:srgbClr val="EAEAEA"/>
              </a:solidFill>
              <a:latin typeface="Calibri" pitchFamily="34" charset="0"/>
              <a:cs typeface="Calibri" pitchFamily="34" charset="0"/>
            </a:endParaRPr>
          </a:p>
          <a:p>
            <a:pPr>
              <a:buClr>
                <a:srgbClr val="FFCC66"/>
              </a:buClr>
              <a:buSzPct val="115000"/>
            </a:pPr>
            <a:r>
              <a:rPr lang="en-US" b="1">
                <a:solidFill>
                  <a:srgbClr val="EAEAEA"/>
                </a:solidFill>
                <a:latin typeface="Calibri" pitchFamily="34" charset="0"/>
                <a:cs typeface="Calibri" pitchFamily="34" charset="0"/>
              </a:rPr>
              <a:t>Kismet</a:t>
            </a:r>
            <a:r>
              <a:rPr lang="en-US">
                <a:solidFill>
                  <a:srgbClr val="EAEAEA"/>
                </a:solidFill>
                <a:latin typeface="Calibri" pitchFamily="34" charset="0"/>
                <a:cs typeface="Calibri" pitchFamily="34" charset="0"/>
              </a:rPr>
              <a:t>: sociable humanoid</a:t>
            </a:r>
            <a:r>
              <a:rPr lang="pl-PL">
                <a:solidFill>
                  <a:srgbClr val="EAEAEA"/>
                </a:solidFill>
                <a:latin typeface="Calibri" pitchFamily="34" charset="0"/>
                <a:cs typeface="Calibri" pitchFamily="34" charset="0"/>
              </a:rPr>
              <a:t> </a:t>
            </a:r>
            <a:r>
              <a:rPr lang="en-US">
                <a:solidFill>
                  <a:srgbClr val="EAEAEA"/>
                </a:solidFill>
                <a:latin typeface="Calibri" pitchFamily="34" charset="0"/>
                <a:cs typeface="Calibri" pitchFamily="34" charset="0"/>
              </a:rPr>
              <a:t>with emotional responses, that seems to be alive and aware. </a:t>
            </a:r>
          </a:p>
          <a:p>
            <a:pPr>
              <a:buClr>
                <a:srgbClr val="FFCC66"/>
              </a:buClr>
              <a:buSzPct val="115000"/>
            </a:pPr>
            <a:endParaRPr lang="en-US">
              <a:solidFill>
                <a:srgbClr val="EAEAEA"/>
              </a:solidFill>
              <a:latin typeface="Calibri" pitchFamily="34" charset="0"/>
              <a:cs typeface="Calibri" pitchFamily="34" charset="0"/>
            </a:endParaRPr>
          </a:p>
          <a:p>
            <a:pPr>
              <a:buClr>
                <a:srgbClr val="FFCC66"/>
              </a:buClr>
              <a:buSzPct val="115000"/>
            </a:pPr>
            <a:r>
              <a:rPr lang="en-US" b="1">
                <a:solidFill>
                  <a:srgbClr val="EAEAEA"/>
                </a:solidFill>
                <a:latin typeface="Calibri" pitchFamily="34" charset="0"/>
                <a:cs typeface="Calibri" pitchFamily="34" charset="0"/>
              </a:rPr>
              <a:t>DB</a:t>
            </a:r>
            <a:r>
              <a:rPr lang="en-US">
                <a:solidFill>
                  <a:srgbClr val="EAEAEA"/>
                </a:solidFill>
                <a:latin typeface="Calibri" pitchFamily="34" charset="0"/>
                <a:cs typeface="Calibri" pitchFamily="34" charset="0"/>
              </a:rPr>
              <a:t>: learning from demonstration, dance, pole balancing, tennis swing, juggling ...</a:t>
            </a:r>
          </a:p>
          <a:p>
            <a:pPr>
              <a:buClr>
                <a:srgbClr val="FFCC66"/>
              </a:buClr>
              <a:buSzPct val="115000"/>
            </a:pPr>
            <a:r>
              <a:rPr lang="en-US">
                <a:solidFill>
                  <a:srgbClr val="EAEAEA"/>
                </a:solidFill>
                <a:latin typeface="Calibri" pitchFamily="34" charset="0"/>
                <a:cs typeface="Calibri" pitchFamily="34" charset="0"/>
              </a:rPr>
              <a:t>complex eye movements, visuo-motor tasks, such as catching a ball.</a:t>
            </a:r>
          </a:p>
        </p:txBody>
      </p:sp>
      <p:pic>
        <p:nvPicPr>
          <p:cNvPr id="218117" name="Picture 6" descr="Drumming-s">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4200" y="1893888"/>
            <a:ext cx="32385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66800" y="152400"/>
            <a:ext cx="7543800" cy="1066800"/>
          </a:xfrm>
        </p:spPr>
        <p:txBody>
          <a:bodyPr/>
          <a:lstStyle/>
          <a:p>
            <a:pPr eaLnBrk="1" hangingPunct="1">
              <a:defRPr/>
            </a:pPr>
            <a:r>
              <a:rPr lang="en-US" sz="3200" b="0" dirty="0" smtClean="0"/>
              <a:t>Machine consciousness</a:t>
            </a:r>
          </a:p>
        </p:txBody>
      </p:sp>
      <p:sp>
        <p:nvSpPr>
          <p:cNvPr id="3075" name="Rectangle 3"/>
          <p:cNvSpPr>
            <a:spLocks noGrp="1" noChangeArrowheads="1"/>
          </p:cNvSpPr>
          <p:nvPr>
            <p:ph type="subTitle" idx="1"/>
          </p:nvPr>
        </p:nvSpPr>
        <p:spPr>
          <a:xfrm>
            <a:off x="685800" y="1295400"/>
            <a:ext cx="8305800" cy="5334000"/>
          </a:xfrm>
        </p:spPr>
        <p:txBody>
          <a:bodyPr/>
          <a:lstStyle/>
          <a:p>
            <a:pPr algn="l" eaLnBrk="1" hangingPunct="1">
              <a:spcBef>
                <a:spcPts val="1200"/>
              </a:spcBef>
              <a:defRPr/>
            </a:pPr>
            <a:r>
              <a:rPr lang="en-US" sz="2000" dirty="0" smtClean="0">
                <a:solidFill>
                  <a:srgbClr val="F8F8F8"/>
                </a:solidFill>
                <a:latin typeface="Calibri" pitchFamily="34" charset="0"/>
                <a:cs typeface="Calibri" pitchFamily="34" charset="0"/>
              </a:rPr>
              <a:t>Owen Holland (Essex </a:t>
            </a:r>
            <a:r>
              <a:rPr lang="en-US" sz="2000" dirty="0" err="1" smtClean="0">
                <a:solidFill>
                  <a:srgbClr val="F8F8F8"/>
                </a:solidFill>
                <a:latin typeface="Calibri" pitchFamily="34" charset="0"/>
                <a:cs typeface="Calibri" pitchFamily="34" charset="0"/>
              </a:rPr>
              <a:t>Univ</a:t>
            </a:r>
            <a:r>
              <a:rPr lang="en-US" sz="2000" dirty="0" smtClean="0">
                <a:solidFill>
                  <a:srgbClr val="F8F8F8"/>
                </a:solidFill>
                <a:latin typeface="Calibri" pitchFamily="34" charset="0"/>
                <a:cs typeface="Calibri" pitchFamily="34" charset="0"/>
              </a:rPr>
              <a:t>), Tom </a:t>
            </a:r>
            <a:r>
              <a:rPr lang="en-US" sz="2000" dirty="0" err="1" smtClean="0">
                <a:solidFill>
                  <a:srgbClr val="F8F8F8"/>
                </a:solidFill>
                <a:latin typeface="Calibri" pitchFamily="34" charset="0"/>
                <a:cs typeface="Calibri" pitchFamily="34" charset="0"/>
              </a:rPr>
              <a:t>Troscianko</a:t>
            </a:r>
            <a:r>
              <a:rPr lang="en-US" sz="2000" dirty="0" smtClean="0">
                <a:solidFill>
                  <a:srgbClr val="F8F8F8"/>
                </a:solidFill>
                <a:latin typeface="Calibri" pitchFamily="34" charset="0"/>
                <a:cs typeface="Calibri" pitchFamily="34" charset="0"/>
              </a:rPr>
              <a:t> and Ian Gilchrist (Bristol </a:t>
            </a:r>
            <a:r>
              <a:rPr lang="en-US" sz="2000" dirty="0" err="1" smtClean="0">
                <a:solidFill>
                  <a:srgbClr val="F8F8F8"/>
                </a:solidFill>
                <a:latin typeface="Calibri" pitchFamily="34" charset="0"/>
                <a:cs typeface="Calibri" pitchFamily="34" charset="0"/>
              </a:rPr>
              <a:t>Univ</a:t>
            </a:r>
            <a:r>
              <a:rPr lang="en-US" sz="2000" dirty="0" smtClean="0">
                <a:solidFill>
                  <a:srgbClr val="F8F8F8"/>
                </a:solidFill>
                <a:latin typeface="Calibri" pitchFamily="34" charset="0"/>
                <a:cs typeface="Calibri" pitchFamily="34" charset="0"/>
              </a:rPr>
              <a:t>) received 0.5 </a:t>
            </a:r>
            <a:r>
              <a:rPr lang="en-US" sz="2000" dirty="0">
                <a:solidFill>
                  <a:srgbClr val="F8F8F8"/>
                </a:solidFill>
                <a:latin typeface="Calibri" pitchFamily="34" charset="0"/>
                <a:cs typeface="Calibri" pitchFamily="34" charset="0"/>
              </a:rPr>
              <a:t>M£</a:t>
            </a:r>
            <a:r>
              <a:rPr lang="en-US" sz="2000" dirty="0" smtClean="0">
                <a:solidFill>
                  <a:srgbClr val="F8F8F8"/>
                </a:solidFill>
                <a:latin typeface="Calibri" pitchFamily="34" charset="0"/>
                <a:cs typeface="Calibri" pitchFamily="34" charset="0"/>
              </a:rPr>
              <a:t> from the EPSR Council (UK) for a project 'Machine consciousness through internal modeling‘, 2004-2007. </a:t>
            </a:r>
          </a:p>
          <a:p>
            <a:pPr marL="541338" lvl="1" algn="l" eaLnBrk="1" hangingPunct="1">
              <a:spcBef>
                <a:spcPts val="1200"/>
              </a:spcBef>
              <a:defRPr/>
            </a:pPr>
            <a:r>
              <a:rPr lang="en-US" dirty="0" smtClean="0">
                <a:solidFill>
                  <a:srgbClr val="F8F8F8"/>
                </a:solidFill>
                <a:latin typeface="Calibri" pitchFamily="34" charset="0"/>
                <a:cs typeface="Calibri" pitchFamily="34" charset="0"/>
              </a:rPr>
              <a:t>http://www.machineconsciousness.org/</a:t>
            </a:r>
          </a:p>
          <a:p>
            <a:pPr algn="l" eaLnBrk="1" hangingPunct="1">
              <a:spcBef>
                <a:spcPts val="1200"/>
              </a:spcBef>
              <a:defRPr/>
            </a:pPr>
            <a:r>
              <a:rPr lang="en-US" sz="2000" dirty="0" smtClean="0">
                <a:solidFill>
                  <a:srgbClr val="F8F8F8"/>
                </a:solidFill>
                <a:latin typeface="Calibri" pitchFamily="34" charset="0"/>
                <a:cs typeface="Calibri" pitchFamily="34" charset="0"/>
              </a:rPr>
              <a:t>To survive robots will plan actions, build a model of the world and a model of itself - its body, sensors, manipulators, preferences, history … </a:t>
            </a:r>
            <a:endParaRPr lang="pl-PL" sz="2000" dirty="0" smtClean="0">
              <a:solidFill>
                <a:srgbClr val="F8F8F8"/>
              </a:solidFill>
              <a:latin typeface="Calibri" pitchFamily="34" charset="0"/>
              <a:cs typeface="Calibri" pitchFamily="34" charset="0"/>
            </a:endParaRPr>
          </a:p>
          <a:p>
            <a:pPr algn="l" eaLnBrk="1" hangingPunct="1">
              <a:spcBef>
                <a:spcPts val="1200"/>
              </a:spcBef>
              <a:defRPr/>
            </a:pPr>
            <a:r>
              <a:rPr lang="en-US" sz="2000" dirty="0" smtClean="0">
                <a:solidFill>
                  <a:srgbClr val="F8F8F8"/>
                </a:solidFill>
                <a:latin typeface="Calibri" pitchFamily="34" charset="0"/>
                <a:cs typeface="Calibri" pitchFamily="34" charset="0"/>
              </a:rPr>
              <a:t>The main focus of interest will be the self-model; its characteristics and internal changes are expected to resemble those of the conscious self in humans, perhaps closely enough to enable some of the robots to be regarded as possessing a form of machine consciousness.</a:t>
            </a:r>
            <a:r>
              <a:rPr lang="pl-PL" sz="2000" dirty="0" smtClean="0">
                <a:solidFill>
                  <a:srgbClr val="F8F8F8"/>
                </a:solidFill>
                <a:latin typeface="Calibri" pitchFamily="34" charset="0"/>
                <a:cs typeface="Calibri" pitchFamily="34" charset="0"/>
              </a:rPr>
              <a:t/>
            </a:r>
            <a:br>
              <a:rPr lang="pl-PL" sz="2000" dirty="0" smtClean="0">
                <a:solidFill>
                  <a:srgbClr val="F8F8F8"/>
                </a:solidFill>
                <a:latin typeface="Calibri" pitchFamily="34" charset="0"/>
                <a:cs typeface="Calibri" pitchFamily="34" charset="0"/>
              </a:rPr>
            </a:br>
            <a:r>
              <a:rPr lang="en-US" sz="2000" dirty="0" smtClean="0">
                <a:solidFill>
                  <a:srgbClr val="F8F8F8"/>
                </a:solidFill>
                <a:latin typeface="Calibri" pitchFamily="34" charset="0"/>
                <a:cs typeface="Calibri" pitchFamily="34" charset="0"/>
              </a:rPr>
              <a:t>Increasingly complex biologically inspired autonomous mobile robots forced to survive in a series of progressively more difficult environments, and will then study the external and internal behavior of the robots, looking for signs and characteristics of consciousness. </a:t>
            </a:r>
          </a:p>
          <a:p>
            <a:pPr algn="l" eaLnBrk="1" hangingPunct="1">
              <a:spcBef>
                <a:spcPts val="1200"/>
              </a:spcBef>
              <a:defRPr/>
            </a:pPr>
            <a:r>
              <a:rPr lang="en-US" sz="2000" dirty="0" smtClean="0">
                <a:solidFill>
                  <a:srgbClr val="F8F8F8"/>
                </a:solidFill>
                <a:latin typeface="Calibri" pitchFamily="34" charset="0"/>
                <a:cs typeface="Calibri" pitchFamily="34" charset="0"/>
              </a:rPr>
              <a:t>Now Owen is more involved in mechanical design of robots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609600" y="228600"/>
            <a:ext cx="7772400" cy="609600"/>
          </a:xfrm>
          <a:effectLst>
            <a:outerShdw dist="63500" dir="3187806" algn="ctr" rotWithShape="0">
              <a:schemeClr val="bg2"/>
            </a:outerShdw>
          </a:effectLst>
          <a:extLst>
            <a:ext uri="{909E8E84-426E-40DD-AFC4-6F175D3DCCD1}">
              <a14:hiddenFill xmlns:a14="http://schemas.microsoft.com/office/drawing/2010/main">
                <a:solidFill>
                  <a:srgbClr val="006600"/>
                </a:solidFill>
              </a14:hiddenFill>
            </a:ext>
          </a:extLst>
        </p:spPr>
        <p:txBody>
          <a:bodyPr/>
          <a:lstStyle/>
          <a:p>
            <a:pPr eaLnBrk="1" hangingPunct="1">
              <a:defRPr/>
            </a:pPr>
            <a:r>
              <a:rPr lang="en-US" b="0" smtClean="0"/>
              <a:t>Conscious machines: Haikonen</a:t>
            </a:r>
          </a:p>
        </p:txBody>
      </p:sp>
      <p:sp>
        <p:nvSpPr>
          <p:cNvPr id="153603" name="Rectangle 3"/>
          <p:cNvSpPr>
            <a:spLocks noGrp="1" noChangeArrowheads="1"/>
          </p:cNvSpPr>
          <p:nvPr>
            <p:ph type="body" idx="1"/>
          </p:nvPr>
        </p:nvSpPr>
        <p:spPr>
          <a:xfrm>
            <a:off x="395288" y="1092200"/>
            <a:ext cx="8367712" cy="981075"/>
          </a:xfrm>
          <a:extLst>
            <a:ext uri="{909E8E84-426E-40DD-AFC4-6F175D3DCCD1}">
              <a14:hiddenFill xmlns:a14="http://schemas.microsoft.com/office/drawing/2010/main">
                <a:solidFill>
                  <a:srgbClr val="006600"/>
                </a:solidFill>
              </a14:hiddenFill>
            </a:ext>
            <a:ext uri="{AF507438-7753-43E0-B8FC-AC1667EBCBE1}">
              <a14:hiddenEffects xmlns:a14="http://schemas.microsoft.com/office/drawing/2010/main">
                <a:effectLst>
                  <a:outerShdw dist="89803" dir="2700000" algn="ctr" rotWithShape="0">
                    <a:schemeClr val="bg2"/>
                  </a:outerShdw>
                </a:effectLst>
              </a14:hiddenEffects>
            </a:ext>
          </a:extLst>
        </p:spPr>
        <p:txBody>
          <a:bodyPr/>
          <a:lstStyle/>
          <a:p>
            <a:pPr marL="0" indent="0" eaLnBrk="1" hangingPunct="1">
              <a:lnSpc>
                <a:spcPct val="90000"/>
              </a:lnSpc>
              <a:buFont typeface="Wingdings" pitchFamily="2" charset="2"/>
              <a:buNone/>
              <a:defRPr/>
            </a:pPr>
            <a:r>
              <a:rPr lang="en-US" sz="2000" dirty="0" smtClean="0">
                <a:latin typeface="Calibri" pitchFamily="34" charset="0"/>
                <a:cs typeface="Calibri" pitchFamily="34" charset="0"/>
              </a:rPr>
              <a:t>Haikonen has done some simulations based on a rather straightforward design, with neural models feeding the sensory information (with WTA associative memory) into the associative “working memory” circuits. </a:t>
            </a:r>
          </a:p>
        </p:txBody>
      </p:sp>
      <p:pic>
        <p:nvPicPr>
          <p:cNvPr id="2201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86000"/>
            <a:ext cx="5186363" cy="3821113"/>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pic>
      <p:pic>
        <p:nvPicPr>
          <p:cNvPr id="2201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2971800"/>
            <a:ext cx="1738313" cy="22844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a:xfrm>
            <a:off x="762000" y="228600"/>
            <a:ext cx="7986713" cy="769938"/>
          </a:xfrm>
        </p:spPr>
        <p:txBody>
          <a:bodyPr/>
          <a:lstStyle/>
          <a:p>
            <a:pPr eaLnBrk="1" hangingPunct="1">
              <a:defRPr/>
            </a:pPr>
            <a:r>
              <a:rPr lang="en-US" dirty="0" smtClean="0">
                <a:latin typeface="Arial Unicode MS" pitchFamily="34" charset="-128"/>
              </a:rPr>
              <a:t>What do we really want?</a:t>
            </a:r>
            <a:endParaRPr lang="pl-PL" dirty="0" smtClean="0">
              <a:latin typeface="Arial Unicode MS" pitchFamily="34" charset="-128"/>
            </a:endParaRPr>
          </a:p>
        </p:txBody>
      </p:sp>
      <p:sp>
        <p:nvSpPr>
          <p:cNvPr id="221187" name="Rectangle 3"/>
          <p:cNvSpPr>
            <a:spLocks noGrp="1" noChangeArrowheads="1"/>
          </p:cNvSpPr>
          <p:nvPr>
            <p:ph type="body" idx="1"/>
          </p:nvPr>
        </p:nvSpPr>
        <p:spPr>
          <a:xfrm>
            <a:off x="381000" y="1143000"/>
            <a:ext cx="8512175" cy="557213"/>
          </a:xfrm>
          <a:noFill/>
        </p:spPr>
        <p:txBody>
          <a:bodyPr/>
          <a:lstStyle/>
          <a:p>
            <a:pPr marL="0" indent="0" eaLnBrk="1" hangingPunct="1">
              <a:buFontTx/>
              <a:buNone/>
            </a:pPr>
            <a:r>
              <a:rPr lang="en-US" smtClean="0">
                <a:solidFill>
                  <a:srgbClr val="FFFFFF"/>
                </a:solidFill>
                <a:latin typeface="Calibri" pitchFamily="34" charset="0"/>
                <a:cs typeface="Calibri" pitchFamily="34" charset="0"/>
              </a:rPr>
              <a:t>Do we really want conscious robots/systems that feel?</a:t>
            </a:r>
            <a:endParaRPr lang="en-US" smtClean="0">
              <a:latin typeface="Calibri" pitchFamily="34" charset="0"/>
              <a:cs typeface="Calibri" pitchFamily="34" charset="0"/>
            </a:endParaRPr>
          </a:p>
        </p:txBody>
      </p:sp>
      <p:sp>
        <p:nvSpPr>
          <p:cNvPr id="221188" name="Rectangle 4"/>
          <p:cNvSpPr>
            <a:spLocks noChangeArrowheads="1"/>
          </p:cNvSpPr>
          <p:nvPr/>
        </p:nvSpPr>
        <p:spPr bwMode="auto">
          <a:xfrm>
            <a:off x="395288" y="1844675"/>
            <a:ext cx="8569325"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7188" indent="-357188">
              <a:lnSpc>
                <a:spcPct val="90000"/>
              </a:lnSpc>
              <a:spcBef>
                <a:spcPct val="20000"/>
              </a:spcBef>
              <a:buFontTx/>
              <a:buChar char="•"/>
            </a:pPr>
            <a:r>
              <a:rPr lang="en-US">
                <a:solidFill>
                  <a:srgbClr val="FFFFFF"/>
                </a:solidFill>
                <a:latin typeface="Calibri" pitchFamily="34" charset="0"/>
                <a:cs typeface="Calibri" pitchFamily="34" charset="0"/>
              </a:rPr>
              <a:t>Conscious in what sense? C-like cognitive behavior, in the sense of being aware - yes, robots should have it.</a:t>
            </a:r>
          </a:p>
          <a:p>
            <a:pPr marL="357188" indent="-357188">
              <a:lnSpc>
                <a:spcPct val="90000"/>
              </a:lnSpc>
              <a:spcBef>
                <a:spcPct val="20000"/>
              </a:spcBef>
              <a:buFontTx/>
              <a:buChar char="•"/>
            </a:pPr>
            <a:r>
              <a:rPr lang="en-US">
                <a:solidFill>
                  <a:srgbClr val="FFFFFF"/>
                </a:solidFill>
                <a:latin typeface="Calibri" pitchFamily="34" charset="0"/>
                <a:cs typeface="Calibri" pitchFamily="34" charset="0"/>
              </a:rPr>
              <a:t>Phenomenal consciousness with inner life, self, unreliable processes? Is this desired in machines? </a:t>
            </a:r>
          </a:p>
          <a:p>
            <a:pPr marL="357188" indent="-357188">
              <a:lnSpc>
                <a:spcPct val="90000"/>
              </a:lnSpc>
              <a:spcBef>
                <a:spcPct val="20000"/>
              </a:spcBef>
              <a:buFontTx/>
              <a:buChar char="•"/>
            </a:pPr>
            <a:r>
              <a:rPr lang="en-US">
                <a:solidFill>
                  <a:srgbClr val="FFFFFF"/>
                </a:solidFill>
                <a:latin typeface="Calibri" pitchFamily="34" charset="0"/>
                <a:cs typeface="Calibri" pitchFamily="34" charset="0"/>
              </a:rPr>
              <a:t>How reliable may machines with phenomenal C be? </a:t>
            </a:r>
          </a:p>
          <a:p>
            <a:pPr marL="357188" indent="-357188">
              <a:lnSpc>
                <a:spcPct val="90000"/>
              </a:lnSpc>
              <a:spcBef>
                <a:spcPct val="20000"/>
              </a:spcBef>
              <a:buFontTx/>
              <a:buChar char="•"/>
            </a:pPr>
            <a:r>
              <a:rPr lang="en-US">
                <a:solidFill>
                  <a:srgbClr val="FFFFFF"/>
                </a:solidFill>
                <a:latin typeface="Calibri" pitchFamily="34" charset="0"/>
                <a:cs typeface="Calibri" pitchFamily="34" charset="0"/>
              </a:rPr>
              <a:t>First, can we build them? </a:t>
            </a:r>
            <a:br>
              <a:rPr lang="en-US">
                <a:solidFill>
                  <a:srgbClr val="FFFFFF"/>
                </a:solidFill>
                <a:latin typeface="Calibri" pitchFamily="34" charset="0"/>
                <a:cs typeface="Calibri" pitchFamily="34" charset="0"/>
              </a:rPr>
            </a:br>
            <a:r>
              <a:rPr lang="en-US">
                <a:solidFill>
                  <a:srgbClr val="FFFFFF"/>
                </a:solidFill>
                <a:latin typeface="Calibri" pitchFamily="34" charset="0"/>
                <a:cs typeface="Calibri" pitchFamily="34" charset="0"/>
              </a:rPr>
              <a:t>How to build a robot that feels, J.Kevin O'Regan at CogSys 2010 at ETH Zurich on 27/1/2010</a:t>
            </a:r>
          </a:p>
          <a:p>
            <a:pPr marL="357188" indent="-357188">
              <a:lnSpc>
                <a:spcPct val="90000"/>
              </a:lnSpc>
              <a:spcBef>
                <a:spcPct val="20000"/>
              </a:spcBef>
              <a:buFontTx/>
              <a:buChar char="•"/>
            </a:pPr>
            <a:r>
              <a:rPr lang="en-US">
                <a:solidFill>
                  <a:srgbClr val="FFFFFF"/>
                </a:solidFill>
                <a:latin typeface="Calibri" pitchFamily="34" charset="0"/>
                <a:cs typeface="Calibri" pitchFamily="34" charset="0"/>
              </a:rPr>
              <a:t>Sensorimotor account of action/perception shows that “hard problem” of consciousness is not such a problem after all.</a:t>
            </a:r>
            <a:br>
              <a:rPr lang="en-US">
                <a:solidFill>
                  <a:srgbClr val="FFFFFF"/>
                </a:solidFill>
                <a:latin typeface="Calibri" pitchFamily="34" charset="0"/>
                <a:cs typeface="Calibri" pitchFamily="34" charset="0"/>
              </a:rPr>
            </a:br>
            <a:r>
              <a:rPr lang="en-US">
                <a:solidFill>
                  <a:srgbClr val="FFFFFF"/>
                </a:solidFill>
                <a:latin typeface="Calibri" pitchFamily="34" charset="0"/>
                <a:cs typeface="Calibri" pitchFamily="34" charset="0"/>
              </a:rPr>
              <a:t>Applications of this approach: sensory substitution, as long as the structure is right the signals are correctly interpreted. </a:t>
            </a:r>
            <a:br>
              <a:rPr lang="en-US">
                <a:solidFill>
                  <a:srgbClr val="FFFFFF"/>
                </a:solidFill>
                <a:latin typeface="Calibri" pitchFamily="34" charset="0"/>
                <a:cs typeface="Calibri" pitchFamily="34" charset="0"/>
              </a:rPr>
            </a:br>
            <a:endParaRPr lang="en-US">
              <a:solidFill>
                <a:srgbClr val="FFFFFF"/>
              </a:solidFill>
              <a:latin typeface="Calibri" pitchFamily="34" charset="0"/>
              <a:cs typeface="Calibri" pitchFamily="34" charset="0"/>
            </a:endParaRPr>
          </a:p>
          <a:p>
            <a:pPr marL="357188" indent="-357188">
              <a:lnSpc>
                <a:spcPct val="90000"/>
              </a:lnSpc>
              <a:spcBef>
                <a:spcPct val="20000"/>
              </a:spcBef>
              <a:buFontTx/>
              <a:buChar char="•"/>
            </a:pPr>
            <a:r>
              <a:rPr lang="en-US">
                <a:solidFill>
                  <a:srgbClr val="FFFFFF"/>
                </a:solidFill>
                <a:latin typeface="Calibri" pitchFamily="34" charset="0"/>
                <a:cs typeface="Calibri" pitchFamily="34" charset="0"/>
              </a:rPr>
              <a:t>We want machines to be: human like, creative, intuitive, but also following our orders without psychological suffering. </a:t>
            </a:r>
          </a:p>
        </p:txBody>
      </p:sp>
    </p:spTree>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a:xfrm>
            <a:off x="1066800" y="304800"/>
            <a:ext cx="7620000" cy="1143000"/>
          </a:xfrm>
        </p:spPr>
        <p:txBody>
          <a:bodyPr/>
          <a:lstStyle/>
          <a:p>
            <a:pPr eaLnBrk="1" hangingPunct="1">
              <a:defRPr/>
            </a:pPr>
            <a:r>
              <a:rPr lang="en-US" b="0" smtClean="0"/>
              <a:t>A roadmap to </a:t>
            </a:r>
            <a:r>
              <a:rPr lang="pl-PL" b="0" smtClean="0"/>
              <a:t/>
            </a:r>
            <a:br>
              <a:rPr lang="pl-PL" b="0" smtClean="0"/>
            </a:br>
            <a:r>
              <a:rPr lang="en-US" b="0" smtClean="0"/>
              <a:t>human level intelligence </a:t>
            </a:r>
          </a:p>
        </p:txBody>
      </p:sp>
      <p:sp>
        <p:nvSpPr>
          <p:cNvPr id="95235" name="Rectangle 3"/>
          <p:cNvSpPr>
            <a:spLocks noGrp="1" noChangeArrowheads="1"/>
          </p:cNvSpPr>
          <p:nvPr>
            <p:ph type="subTitle" idx="1"/>
          </p:nvPr>
        </p:nvSpPr>
        <p:spPr>
          <a:xfrm>
            <a:off x="152400" y="1905000"/>
            <a:ext cx="8839200" cy="4241800"/>
          </a:xfrm>
        </p:spPr>
        <p:txBody>
          <a:bodyPr/>
          <a:lstStyle/>
          <a:p>
            <a:pPr eaLnBrk="1" hangingPunct="1">
              <a:defRPr/>
            </a:pPr>
            <a:r>
              <a:rPr lang="en-US" dirty="0" smtClean="0"/>
              <a:t>workshop organized by: </a:t>
            </a:r>
            <a:br>
              <a:rPr lang="en-US" dirty="0" smtClean="0"/>
            </a:br>
            <a:endParaRPr lang="en-US" dirty="0" smtClean="0"/>
          </a:p>
          <a:p>
            <a:pPr eaLnBrk="1" hangingPunct="1">
              <a:defRPr/>
            </a:pPr>
            <a:r>
              <a:rPr lang="en-US" dirty="0" err="1" smtClean="0"/>
              <a:t>Włodzisław</a:t>
            </a:r>
            <a:r>
              <a:rPr lang="en-US" dirty="0" smtClean="0"/>
              <a:t> Duch (Google: W Duch)  </a:t>
            </a:r>
            <a:br>
              <a:rPr lang="en-US" dirty="0" smtClean="0"/>
            </a:br>
            <a:r>
              <a:rPr lang="en-US" sz="2000" dirty="0" smtClean="0"/>
              <a:t>Department of Informatics, Nicolaus Copernicus University, Torun, Poland </a:t>
            </a:r>
            <a:br>
              <a:rPr lang="en-US" sz="2000" dirty="0" smtClean="0"/>
            </a:br>
            <a:r>
              <a:rPr lang="en-US" sz="2000" dirty="0" smtClean="0"/>
              <a:t>&amp; School of Computer Engineering, </a:t>
            </a:r>
            <a:r>
              <a:rPr lang="en-US" sz="2000" dirty="0" err="1" smtClean="0"/>
              <a:t>Nanyang</a:t>
            </a:r>
            <a:r>
              <a:rPr lang="en-US" sz="2000" dirty="0" smtClean="0"/>
              <a:t> Technological </a:t>
            </a:r>
            <a:r>
              <a:rPr lang="en-US" sz="2000" dirty="0" err="1" smtClean="0"/>
              <a:t>Uni</a:t>
            </a:r>
            <a:r>
              <a:rPr lang="en-US" sz="2000" dirty="0" smtClean="0"/>
              <a:t>, Singapore</a:t>
            </a:r>
          </a:p>
          <a:p>
            <a:pPr eaLnBrk="1" hangingPunct="1">
              <a:defRPr/>
            </a:pPr>
            <a:r>
              <a:rPr lang="en-US" sz="2000" dirty="0" smtClean="0"/>
              <a:t/>
            </a:r>
            <a:br>
              <a:rPr lang="en-US" sz="2000" dirty="0" smtClean="0"/>
            </a:br>
            <a:r>
              <a:rPr lang="en-US" dirty="0" smtClean="0"/>
              <a:t>Nikola Kasabov (http://www.kedri.info)</a:t>
            </a:r>
            <a:r>
              <a:rPr lang="en-US" sz="2000" dirty="0" smtClean="0"/>
              <a:t>  </a:t>
            </a:r>
            <a:br>
              <a:rPr lang="en-US" sz="2000" dirty="0" smtClean="0"/>
            </a:br>
            <a:r>
              <a:rPr lang="en-US" sz="2000" dirty="0" smtClean="0"/>
              <a:t>KEDRI, Auckland, New Zealand</a:t>
            </a:r>
          </a:p>
          <a:p>
            <a:pPr eaLnBrk="1" hangingPunct="1">
              <a:defRPr/>
            </a:pPr>
            <a:endParaRPr lang="en-US" sz="2000" dirty="0" smtClean="0">
              <a:solidFill>
                <a:srgbClr val="FFFFFF"/>
              </a:solidFill>
              <a:latin typeface="Arial Unicode MS" pitchFamily="34" charset="-128"/>
            </a:endParaRPr>
          </a:p>
          <a:p>
            <a:pPr eaLnBrk="1" hangingPunct="1">
              <a:defRPr/>
            </a:pPr>
            <a:r>
              <a:rPr lang="en-US" sz="2000" dirty="0" smtClean="0">
                <a:solidFill>
                  <a:srgbClr val="FFFFFF"/>
                </a:solidFill>
                <a:latin typeface="Arial Unicode MS" pitchFamily="34" charset="-128"/>
              </a:rPr>
              <a:t>James </a:t>
            </a:r>
            <a:r>
              <a:rPr lang="en-US" sz="2000" dirty="0">
                <a:solidFill>
                  <a:srgbClr val="FFFFFF"/>
                </a:solidFill>
                <a:latin typeface="Arial Unicode MS" pitchFamily="34" charset="-128"/>
              </a:rPr>
              <a:t>Anderson, Paul </a:t>
            </a:r>
            <a:r>
              <a:rPr lang="en-US" sz="2000" dirty="0" err="1">
                <a:solidFill>
                  <a:srgbClr val="FFFFFF"/>
                </a:solidFill>
                <a:latin typeface="Arial Unicode MS" pitchFamily="34" charset="-128"/>
              </a:rPr>
              <a:t>Allopenna</a:t>
            </a:r>
            <a:r>
              <a:rPr lang="en-US" sz="2000" dirty="0">
                <a:solidFill>
                  <a:srgbClr val="FFFFFF"/>
                </a:solidFill>
                <a:latin typeface="Arial Unicode MS" pitchFamily="34" charset="-128"/>
              </a:rPr>
              <a:t>, Robert Hecht-Nielsen, Andrew Coward, Alexei Samsonovich, Giorgio Ascoli, Kenneth De Jong, Ben </a:t>
            </a:r>
            <a:r>
              <a:rPr lang="en-US" sz="2000" dirty="0" smtClean="0">
                <a:solidFill>
                  <a:srgbClr val="FFFFFF"/>
                </a:solidFill>
                <a:latin typeface="Arial Unicode MS" pitchFamily="34" charset="-128"/>
              </a:rPr>
              <a:t>Goertzel</a:t>
            </a:r>
            <a:endParaRPr lang="en-US" sz="2000" dirty="0">
              <a:solidFill>
                <a:srgbClr val="FFFFFF"/>
              </a:solidFill>
              <a:latin typeface="Arial Unicode MS" pitchFamily="34" charset="-128"/>
            </a:endParaRPr>
          </a:p>
        </p:txBody>
      </p:sp>
      <p:sp>
        <p:nvSpPr>
          <p:cNvPr id="95240" name="Text Box 8"/>
          <p:cNvSpPr txBox="1">
            <a:spLocks noChangeArrowheads="1"/>
          </p:cNvSpPr>
          <p:nvPr/>
        </p:nvSpPr>
        <p:spPr bwMode="auto">
          <a:xfrm>
            <a:off x="228600" y="6324600"/>
            <a:ext cx="868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pl-PL" sz="1800" dirty="0">
                <a:solidFill>
                  <a:srgbClr val="FFFFFF"/>
                </a:solidFill>
                <a:latin typeface="Tahoma" pitchFamily="34" charset="0"/>
                <a:cs typeface="+mn-cs"/>
              </a:rPr>
              <a:t>WCCI’2006, Vancouver</a:t>
            </a:r>
            <a:r>
              <a:rPr lang="en-US" sz="1800" dirty="0">
                <a:solidFill>
                  <a:srgbClr val="FFFFFF"/>
                </a:solidFill>
                <a:latin typeface="Tahoma" pitchFamily="34" charset="0"/>
                <a:cs typeface="+mn-cs"/>
              </a:rPr>
              <a:t>, , British Columbia, Canada, July 17, 2006</a:t>
            </a:r>
          </a:p>
        </p:txBody>
      </p:sp>
      <p:pic>
        <p:nvPicPr>
          <p:cNvPr id="203781" name="Picture 9" descr="logo wcci20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0"/>
            <a:ext cx="150495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82" name="Picture 10" descr="logo wcci20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228600"/>
            <a:ext cx="150495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1066800" y="304800"/>
            <a:ext cx="7543800" cy="838200"/>
          </a:xfrm>
        </p:spPr>
        <p:txBody>
          <a:bodyPr/>
          <a:lstStyle/>
          <a:p>
            <a:pPr eaLnBrk="1" hangingPunct="1"/>
            <a:r>
              <a:rPr lang="en-US" b="0" smtClean="0">
                <a:effectLst/>
              </a:rPr>
              <a:t>Some failed attempts</a:t>
            </a:r>
          </a:p>
        </p:txBody>
      </p:sp>
      <p:sp>
        <p:nvSpPr>
          <p:cNvPr id="97283" name="Rectangle 3"/>
          <p:cNvSpPr>
            <a:spLocks noGrp="1" noChangeArrowheads="1"/>
          </p:cNvSpPr>
          <p:nvPr>
            <p:ph type="body" idx="1"/>
          </p:nvPr>
        </p:nvSpPr>
        <p:spPr>
          <a:xfrm>
            <a:off x="533400" y="1219200"/>
            <a:ext cx="8458200" cy="1803400"/>
          </a:xfrm>
        </p:spPr>
        <p:txBody>
          <a:bodyPr/>
          <a:lstStyle/>
          <a:p>
            <a:pPr marL="0" indent="0" eaLnBrk="1" hangingPunct="1">
              <a:lnSpc>
                <a:spcPct val="90000"/>
              </a:lnSpc>
              <a:buSzTx/>
              <a:buFont typeface="Wingdings" pitchFamily="2" charset="2"/>
              <a:buNone/>
              <a:defRPr/>
            </a:pPr>
            <a:r>
              <a:rPr lang="en-US" sz="2000" dirty="0" smtClean="0">
                <a:latin typeface="Calibri" pitchFamily="34" charset="0"/>
                <a:cs typeface="Calibri" pitchFamily="34" charset="0"/>
              </a:rPr>
              <a:t>Many have proposed the construction of brain-like computers, frequently using special hardware. </a:t>
            </a:r>
          </a:p>
          <a:p>
            <a:pPr eaLnBrk="1" hangingPunct="1">
              <a:lnSpc>
                <a:spcPct val="90000"/>
              </a:lnSpc>
              <a:buSzTx/>
              <a:buFontTx/>
              <a:buNone/>
              <a:defRPr/>
            </a:pPr>
            <a:endParaRPr lang="en-US" sz="2000" dirty="0" smtClean="0">
              <a:latin typeface="Calibri" pitchFamily="34" charset="0"/>
              <a:cs typeface="Calibri" pitchFamily="34" charset="0"/>
            </a:endParaRPr>
          </a:p>
          <a:p>
            <a:pPr eaLnBrk="1" hangingPunct="1">
              <a:lnSpc>
                <a:spcPct val="90000"/>
              </a:lnSpc>
              <a:buSzTx/>
              <a:buFontTx/>
              <a:buChar char="•"/>
              <a:defRPr/>
            </a:pPr>
            <a:r>
              <a:rPr lang="en-US" sz="2000" b="1" dirty="0" smtClean="0">
                <a:latin typeface="Calibri" pitchFamily="34" charset="0"/>
                <a:cs typeface="Calibri" pitchFamily="34" charset="0"/>
              </a:rPr>
              <a:t>Connection Machines</a:t>
            </a:r>
            <a:r>
              <a:rPr lang="en-US" sz="2000" dirty="0" smtClean="0">
                <a:latin typeface="Calibri" pitchFamily="34" charset="0"/>
                <a:cs typeface="Calibri" pitchFamily="34" charset="0"/>
              </a:rPr>
              <a:t> from Thinking Machines, Inc. (D. Hills, 1987) was commercially almost successful, but never become massively parallel and the company went bankrupt.</a:t>
            </a:r>
          </a:p>
          <a:p>
            <a:pPr eaLnBrk="1" hangingPunct="1">
              <a:lnSpc>
                <a:spcPct val="90000"/>
              </a:lnSpc>
              <a:buSzTx/>
              <a:buFontTx/>
              <a:buNone/>
              <a:defRPr/>
            </a:pPr>
            <a:r>
              <a:rPr lang="en-US" sz="2000" dirty="0" smtClean="0">
                <a:latin typeface="Calibri" pitchFamily="34" charset="0"/>
                <a:cs typeface="Calibri" pitchFamily="34" charset="0"/>
              </a:rPr>
              <a:t>  </a:t>
            </a:r>
          </a:p>
        </p:txBody>
      </p:sp>
      <p:pic>
        <p:nvPicPr>
          <p:cNvPr id="2222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422650"/>
            <a:ext cx="3810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2213" name="TextBox 1"/>
          <p:cNvSpPr txBox="1">
            <a:spLocks noChangeArrowheads="1"/>
          </p:cNvSpPr>
          <p:nvPr/>
        </p:nvSpPr>
        <p:spPr bwMode="auto">
          <a:xfrm>
            <a:off x="419100" y="3340100"/>
            <a:ext cx="48768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b="1">
                <a:latin typeface="Calibri" pitchFamily="34" charset="0"/>
                <a:cs typeface="Calibri" pitchFamily="34" charset="0"/>
              </a:rPr>
              <a:t>CAM Brain</a:t>
            </a:r>
            <a:r>
              <a:rPr lang="en-US">
                <a:latin typeface="Calibri" pitchFamily="34" charset="0"/>
                <a:cs typeface="Calibri" pitchFamily="34" charset="0"/>
              </a:rPr>
              <a:t> (ATR Kyoto) – failed attempt to evolve the large-scale cellular neural network; based on a bad idea that one can evolve functions without knowing them. </a:t>
            </a:r>
            <a:br>
              <a:rPr lang="en-US">
                <a:latin typeface="Calibri" pitchFamily="34" charset="0"/>
                <a:cs typeface="Calibri" pitchFamily="34" charset="0"/>
              </a:rPr>
            </a:br>
            <a:r>
              <a:rPr lang="en-US">
                <a:latin typeface="Calibri" pitchFamily="34" charset="0"/>
                <a:cs typeface="Calibri" pitchFamily="34" charset="0"/>
              </a:rPr>
              <a:t>Evolutionary algorithms require supervision (fitness function) but it is not clear how to create fitness functions for particular brain structures without knowing their functions first;  if we know the function it is easier to program it than evolve.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66800" y="152400"/>
            <a:ext cx="7543800" cy="1066800"/>
          </a:xfrm>
        </p:spPr>
        <p:txBody>
          <a:bodyPr/>
          <a:lstStyle/>
          <a:p>
            <a:pPr eaLnBrk="1" hangingPunct="1">
              <a:defRPr/>
            </a:pPr>
            <a:r>
              <a:rPr lang="en-US" sz="2800" b="0" smtClean="0"/>
              <a:t>Attention-Based Artificial Cognitive Control Understanding System (ABACCUS)</a:t>
            </a:r>
          </a:p>
        </p:txBody>
      </p:sp>
      <p:sp>
        <p:nvSpPr>
          <p:cNvPr id="3075" name="Rectangle 3"/>
          <p:cNvSpPr>
            <a:spLocks noGrp="1" noChangeArrowheads="1"/>
          </p:cNvSpPr>
          <p:nvPr>
            <p:ph type="subTitle" idx="1"/>
          </p:nvPr>
        </p:nvSpPr>
        <p:spPr>
          <a:xfrm>
            <a:off x="685800" y="1295400"/>
            <a:ext cx="8305800" cy="5334000"/>
          </a:xfrm>
        </p:spPr>
        <p:txBody>
          <a:bodyPr/>
          <a:lstStyle/>
          <a:p>
            <a:pPr marL="357188" indent="-357188" algn="l" eaLnBrk="1" hangingPunct="1">
              <a:lnSpc>
                <a:spcPct val="80000"/>
              </a:lnSpc>
              <a:defRPr/>
            </a:pPr>
            <a:r>
              <a:rPr lang="en-US" sz="2200" dirty="0" smtClean="0">
                <a:latin typeface="Calibri" pitchFamily="34" charset="0"/>
                <a:cs typeface="Calibri" pitchFamily="34" charset="0"/>
              </a:rPr>
              <a:t>Large EU integrated project with 9 participants (never started): </a:t>
            </a:r>
          </a:p>
          <a:p>
            <a:pPr marL="357188" indent="-357188" algn="l" eaLnBrk="1" hangingPunct="1">
              <a:lnSpc>
                <a:spcPct val="80000"/>
              </a:lnSpc>
              <a:defRPr/>
            </a:pPr>
            <a:endParaRPr lang="en-US" sz="2200" dirty="0" smtClean="0">
              <a:latin typeface="Calibri" pitchFamily="34" charset="0"/>
              <a:cs typeface="Calibri" pitchFamily="34" charset="0"/>
            </a:endParaRPr>
          </a:p>
          <a:p>
            <a:pPr marL="357188" indent="-357188" algn="l" eaLnBrk="1" hangingPunct="1">
              <a:lnSpc>
                <a:spcPct val="80000"/>
              </a:lnSpc>
              <a:buFontTx/>
              <a:buChar char="•"/>
              <a:defRPr/>
            </a:pPr>
            <a:r>
              <a:rPr lang="en-US" sz="2000" dirty="0" smtClean="0">
                <a:latin typeface="Calibri" pitchFamily="34" charset="0"/>
                <a:cs typeface="Calibri" pitchFamily="34" charset="0"/>
              </a:rPr>
              <a:t>King’s College London (John G. Taylor, coordinator), UK </a:t>
            </a:r>
          </a:p>
          <a:p>
            <a:pPr marL="357188" indent="-357188" algn="l" eaLnBrk="1" hangingPunct="1">
              <a:lnSpc>
                <a:spcPct val="80000"/>
              </a:lnSpc>
              <a:buFontTx/>
              <a:buChar char="•"/>
              <a:defRPr/>
            </a:pPr>
            <a:r>
              <a:rPr lang="en-US" sz="2000" dirty="0" smtClean="0">
                <a:latin typeface="Calibri" pitchFamily="34" charset="0"/>
                <a:cs typeface="Calibri" pitchFamily="34" charset="0"/>
              </a:rPr>
              <a:t>Centre for Brain &amp; Cognitive Development, </a:t>
            </a:r>
            <a:r>
              <a:rPr lang="en-US" sz="2000" dirty="0" err="1" smtClean="0">
                <a:latin typeface="Calibri" pitchFamily="34" charset="0"/>
                <a:cs typeface="Calibri" pitchFamily="34" charset="0"/>
              </a:rPr>
              <a:t>Berkbeck</a:t>
            </a:r>
            <a:r>
              <a:rPr lang="en-US" sz="2000" dirty="0" smtClean="0">
                <a:latin typeface="Calibri" pitchFamily="34" charset="0"/>
                <a:cs typeface="Calibri" pitchFamily="34" charset="0"/>
              </a:rPr>
              <a:t> College, University of London, UK</a:t>
            </a:r>
          </a:p>
          <a:p>
            <a:pPr marL="357188" indent="-357188" algn="l" eaLnBrk="1" hangingPunct="1">
              <a:lnSpc>
                <a:spcPct val="80000"/>
              </a:lnSpc>
              <a:buFontTx/>
              <a:buChar char="•"/>
              <a:defRPr/>
            </a:pPr>
            <a:r>
              <a:rPr lang="en-US" sz="2000" dirty="0" smtClean="0">
                <a:latin typeface="Calibri" pitchFamily="34" charset="0"/>
                <a:cs typeface="Calibri" pitchFamily="34" charset="0"/>
              </a:rPr>
              <a:t>Cognition and Brain Sciences Unit, Medical Research Council, UK</a:t>
            </a:r>
            <a:br>
              <a:rPr lang="en-US" sz="2000" dirty="0" smtClean="0">
                <a:latin typeface="Calibri" pitchFamily="34" charset="0"/>
                <a:cs typeface="Calibri" pitchFamily="34" charset="0"/>
              </a:rPr>
            </a:br>
            <a:endParaRPr lang="en-US" sz="2000" dirty="0" smtClean="0">
              <a:latin typeface="Calibri" pitchFamily="34" charset="0"/>
              <a:cs typeface="Calibri" pitchFamily="34" charset="0"/>
            </a:endParaRPr>
          </a:p>
          <a:p>
            <a:pPr marL="357188" indent="-357188" algn="l" eaLnBrk="1" hangingPunct="1">
              <a:lnSpc>
                <a:spcPct val="80000"/>
              </a:lnSpc>
              <a:buFontTx/>
              <a:buChar char="•"/>
              <a:defRPr/>
            </a:pPr>
            <a:r>
              <a:rPr lang="en-US" sz="2000" dirty="0" smtClean="0">
                <a:latin typeface="Calibri" pitchFamily="34" charset="0"/>
                <a:cs typeface="Calibri" pitchFamily="34" charset="0"/>
              </a:rPr>
              <a:t>Robotics and Embedded Systems, Technical University of Munich, G</a:t>
            </a:r>
          </a:p>
          <a:p>
            <a:pPr marL="357188" indent="-357188" algn="l" eaLnBrk="1" hangingPunct="1">
              <a:lnSpc>
                <a:spcPct val="80000"/>
              </a:lnSpc>
              <a:buFontTx/>
              <a:buChar char="•"/>
              <a:defRPr/>
            </a:pPr>
            <a:r>
              <a:rPr lang="en-US" sz="2000" dirty="0" smtClean="0">
                <a:latin typeface="Calibri" pitchFamily="34" charset="0"/>
                <a:cs typeface="Calibri" pitchFamily="34" charset="0"/>
              </a:rPr>
              <a:t>Institute of Neurophysiology and Pathophysiology, </a:t>
            </a:r>
            <a:r>
              <a:rPr lang="en-US" sz="2000" dirty="0" err="1" smtClean="0">
                <a:latin typeface="Calibri" pitchFamily="34" charset="0"/>
                <a:cs typeface="Calibri" pitchFamily="34" charset="0"/>
              </a:rPr>
              <a:t>Universitätsklinikum</a:t>
            </a:r>
            <a:r>
              <a:rPr lang="en-US" sz="2000" dirty="0" smtClean="0">
                <a:latin typeface="Calibri" pitchFamily="34" charset="0"/>
                <a:cs typeface="Calibri" pitchFamily="34" charset="0"/>
              </a:rPr>
              <a:t> Hamburg-</a:t>
            </a:r>
            <a:r>
              <a:rPr lang="en-US" sz="2000" dirty="0" err="1" smtClean="0">
                <a:latin typeface="Calibri" pitchFamily="34" charset="0"/>
                <a:cs typeface="Calibri" pitchFamily="34" charset="0"/>
              </a:rPr>
              <a:t>Eppendorf</a:t>
            </a:r>
            <a:r>
              <a:rPr lang="en-US" sz="2000" dirty="0" smtClean="0">
                <a:latin typeface="Calibri" pitchFamily="34" charset="0"/>
                <a:cs typeface="Calibri" pitchFamily="34" charset="0"/>
              </a:rPr>
              <a:t>, G</a:t>
            </a:r>
            <a:br>
              <a:rPr lang="en-US" sz="2000" dirty="0" smtClean="0">
                <a:latin typeface="Calibri" pitchFamily="34" charset="0"/>
                <a:cs typeface="Calibri" pitchFamily="34" charset="0"/>
              </a:rPr>
            </a:br>
            <a:endParaRPr lang="en-US" sz="2000" dirty="0" smtClean="0">
              <a:latin typeface="Calibri" pitchFamily="34" charset="0"/>
              <a:cs typeface="Calibri" pitchFamily="34" charset="0"/>
            </a:endParaRPr>
          </a:p>
          <a:p>
            <a:pPr marL="357188" indent="-357188" algn="l" eaLnBrk="1" hangingPunct="1">
              <a:lnSpc>
                <a:spcPct val="80000"/>
              </a:lnSpc>
              <a:buFontTx/>
              <a:buChar char="•"/>
              <a:defRPr/>
            </a:pPr>
            <a:r>
              <a:rPr lang="en-US" sz="2000" dirty="0" smtClean="0">
                <a:latin typeface="Calibri" pitchFamily="34" charset="0"/>
                <a:cs typeface="Calibri" pitchFamily="34" charset="0"/>
              </a:rPr>
              <a:t>Institute of Computer Science, Foundation for Research and Technology – Hellas, </a:t>
            </a:r>
            <a:r>
              <a:rPr lang="en-US" sz="2000" dirty="0" err="1" smtClean="0">
                <a:latin typeface="Calibri" pitchFamily="34" charset="0"/>
                <a:cs typeface="Calibri" pitchFamily="34" charset="0"/>
              </a:rPr>
              <a:t>Heraklion</a:t>
            </a:r>
            <a:r>
              <a:rPr lang="en-US" sz="2000" dirty="0" smtClean="0">
                <a:latin typeface="Calibri" pitchFamily="34" charset="0"/>
                <a:cs typeface="Calibri" pitchFamily="34" charset="0"/>
              </a:rPr>
              <a:t>, Crete, GR</a:t>
            </a:r>
          </a:p>
          <a:p>
            <a:pPr marL="357188" indent="-357188" algn="l" eaLnBrk="1" hangingPunct="1">
              <a:lnSpc>
                <a:spcPct val="80000"/>
              </a:lnSpc>
              <a:buFontTx/>
              <a:buChar char="•"/>
              <a:defRPr/>
            </a:pPr>
            <a:r>
              <a:rPr lang="en-US" sz="2000" dirty="0" smtClean="0">
                <a:latin typeface="Calibri" pitchFamily="34" charset="0"/>
                <a:cs typeface="Calibri" pitchFamily="34" charset="0"/>
              </a:rPr>
              <a:t>National Center for Scientific Research “</a:t>
            </a:r>
            <a:r>
              <a:rPr lang="en-US" sz="2000" dirty="0" err="1" smtClean="0">
                <a:latin typeface="Calibri" pitchFamily="34" charset="0"/>
                <a:cs typeface="Calibri" pitchFamily="34" charset="0"/>
              </a:rPr>
              <a:t>Demokritos</a:t>
            </a:r>
            <a:r>
              <a:rPr lang="en-US" sz="2000" dirty="0" smtClean="0">
                <a:latin typeface="Calibri" pitchFamily="34" charset="0"/>
                <a:cs typeface="Calibri" pitchFamily="34" charset="0"/>
              </a:rPr>
              <a:t>”, Athens, GR</a:t>
            </a:r>
            <a:br>
              <a:rPr lang="en-US" sz="2000" dirty="0" smtClean="0">
                <a:latin typeface="Calibri" pitchFamily="34" charset="0"/>
                <a:cs typeface="Calibri" pitchFamily="34" charset="0"/>
              </a:rPr>
            </a:br>
            <a:endParaRPr lang="en-US" sz="2000" dirty="0" smtClean="0">
              <a:latin typeface="Calibri" pitchFamily="34" charset="0"/>
              <a:cs typeface="Calibri" pitchFamily="34" charset="0"/>
            </a:endParaRPr>
          </a:p>
          <a:p>
            <a:pPr marL="357188" indent="-357188" algn="l" eaLnBrk="1" hangingPunct="1">
              <a:lnSpc>
                <a:spcPct val="80000"/>
              </a:lnSpc>
              <a:buFontTx/>
              <a:buChar char="•"/>
              <a:defRPr/>
            </a:pPr>
            <a:r>
              <a:rPr lang="en-US" sz="2000" dirty="0" smtClean="0">
                <a:latin typeface="Calibri" pitchFamily="34" charset="0"/>
                <a:cs typeface="Calibri" pitchFamily="34" charset="0"/>
              </a:rPr>
              <a:t>Dip. di </a:t>
            </a:r>
            <a:r>
              <a:rPr lang="en-US" sz="2000" dirty="0" err="1" smtClean="0">
                <a:latin typeface="Calibri" pitchFamily="34" charset="0"/>
                <a:cs typeface="Calibri" pitchFamily="34" charset="0"/>
              </a:rPr>
              <a:t>Informatica</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Sistemistica</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Telematica</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Universita</a:t>
            </a:r>
            <a:r>
              <a:rPr lang="en-US" sz="2000" dirty="0" smtClean="0">
                <a:latin typeface="Calibri" pitchFamily="34" charset="0"/>
                <a:cs typeface="Calibri" pitchFamily="34" charset="0"/>
              </a:rPr>
              <a:t> di </a:t>
            </a:r>
            <a:r>
              <a:rPr lang="en-US" sz="2000" dirty="0" err="1" smtClean="0">
                <a:latin typeface="Calibri" pitchFamily="34" charset="0"/>
                <a:cs typeface="Calibri" pitchFamily="34" charset="0"/>
              </a:rPr>
              <a:t>Genova</a:t>
            </a:r>
            <a:r>
              <a:rPr lang="en-US" sz="2000" dirty="0" smtClean="0">
                <a:latin typeface="Calibri" pitchFamily="34" charset="0"/>
                <a:cs typeface="Calibri" pitchFamily="34" charset="0"/>
              </a:rPr>
              <a:t>, I</a:t>
            </a:r>
            <a:br>
              <a:rPr lang="en-US" sz="2000" dirty="0" smtClean="0">
                <a:latin typeface="Calibri" pitchFamily="34" charset="0"/>
                <a:cs typeface="Calibri" pitchFamily="34" charset="0"/>
              </a:rPr>
            </a:br>
            <a:endParaRPr lang="en-US" sz="2000" dirty="0" smtClean="0">
              <a:latin typeface="Calibri" pitchFamily="34" charset="0"/>
              <a:cs typeface="Calibri" pitchFamily="34" charset="0"/>
            </a:endParaRPr>
          </a:p>
          <a:p>
            <a:pPr marL="357188" indent="-357188" algn="l" eaLnBrk="1" hangingPunct="1">
              <a:lnSpc>
                <a:spcPct val="80000"/>
              </a:lnSpc>
              <a:buFontTx/>
              <a:buChar char="•"/>
              <a:defRPr/>
            </a:pPr>
            <a:r>
              <a:rPr lang="en-US" sz="2000" dirty="0" smtClean="0">
                <a:latin typeface="Calibri" pitchFamily="34" charset="0"/>
                <a:cs typeface="Calibri" pitchFamily="34" charset="0"/>
              </a:rPr>
              <a:t>Dep. of Informatics, </a:t>
            </a:r>
            <a:r>
              <a:rPr lang="en-US" sz="2000" dirty="0" err="1" smtClean="0">
                <a:latin typeface="Calibri" pitchFamily="34" charset="0"/>
                <a:cs typeface="Calibri" pitchFamily="34" charset="0"/>
              </a:rPr>
              <a:t>Nicholaus</a:t>
            </a:r>
            <a:r>
              <a:rPr lang="en-US" sz="2000" dirty="0" smtClean="0">
                <a:latin typeface="Calibri" pitchFamily="34" charset="0"/>
                <a:cs typeface="Calibri" pitchFamily="34" charset="0"/>
              </a:rPr>
              <a:t> Copernicus University, Torun, PL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1066800" y="304800"/>
            <a:ext cx="7543800" cy="838200"/>
          </a:xfrm>
        </p:spPr>
        <p:txBody>
          <a:bodyPr/>
          <a:lstStyle/>
          <a:p>
            <a:pPr eaLnBrk="1" hangingPunct="1"/>
            <a:r>
              <a:rPr lang="en-US" b="0" smtClean="0">
                <a:effectLst/>
              </a:rPr>
              <a:t>Other ambitious attempts</a:t>
            </a:r>
          </a:p>
        </p:txBody>
      </p:sp>
      <p:sp>
        <p:nvSpPr>
          <p:cNvPr id="99331" name="Rectangle 3"/>
          <p:cNvSpPr>
            <a:spLocks noGrp="1" noChangeArrowheads="1"/>
          </p:cNvSpPr>
          <p:nvPr>
            <p:ph type="body" idx="1"/>
          </p:nvPr>
        </p:nvSpPr>
        <p:spPr>
          <a:xfrm>
            <a:off x="533400" y="1219200"/>
            <a:ext cx="7010400" cy="1371600"/>
          </a:xfrm>
        </p:spPr>
        <p:txBody>
          <a:bodyPr/>
          <a:lstStyle/>
          <a:p>
            <a:pPr marL="0" indent="0" eaLnBrk="1" hangingPunct="1">
              <a:buSzTx/>
              <a:buFontTx/>
              <a:buNone/>
              <a:defRPr/>
            </a:pPr>
            <a:r>
              <a:rPr lang="en-US" sz="2000" dirty="0" smtClean="0">
                <a:latin typeface="Calibri" pitchFamily="34" charset="0"/>
                <a:cs typeface="Calibri" pitchFamily="34" charset="0"/>
              </a:rPr>
              <a:t>Artificial Development (www.ad.com) is building </a:t>
            </a:r>
            <a:r>
              <a:rPr lang="en-US" sz="2000" dirty="0" err="1" smtClean="0">
                <a:latin typeface="Calibri" pitchFamily="34" charset="0"/>
                <a:cs typeface="Calibri" pitchFamily="34" charset="0"/>
              </a:rPr>
              <a:t>CCortex</a:t>
            </a:r>
            <a:r>
              <a:rPr lang="en-US" sz="2000" dirty="0" smtClean="0">
                <a:latin typeface="Calibri" pitchFamily="34" charset="0"/>
                <a:cs typeface="Calibri" pitchFamily="34" charset="0"/>
              </a:rPr>
              <a:t>™, a complete 20-billion neuron simulation of the Human Cortex and peripheral systems, on a cluster of 500 computers - the largest neural network created to date.</a:t>
            </a:r>
          </a:p>
        </p:txBody>
      </p:sp>
      <p:pic>
        <p:nvPicPr>
          <p:cNvPr id="2242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295400"/>
            <a:ext cx="11430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333" name="Rectangle 5"/>
          <p:cNvSpPr>
            <a:spLocks noChangeArrowheads="1"/>
          </p:cNvSpPr>
          <p:nvPr/>
        </p:nvSpPr>
        <p:spPr bwMode="auto">
          <a:xfrm>
            <a:off x="533400" y="2971800"/>
            <a:ext cx="82296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ts val="1200"/>
              </a:spcBef>
              <a:buClr>
                <a:srgbClr val="FFFFCC"/>
              </a:buClr>
              <a:defRPr/>
            </a:pPr>
            <a:r>
              <a:rPr lang="en-US" dirty="0">
                <a:solidFill>
                  <a:srgbClr val="FFFFFF"/>
                </a:solidFill>
                <a:effectLst>
                  <a:outerShdw blurRad="38100" dist="38100" dir="2700000" algn="tl">
                    <a:srgbClr val="000000"/>
                  </a:outerShdw>
                </a:effectLst>
                <a:latin typeface="Calibri" pitchFamily="34" charset="0"/>
                <a:cs typeface="Calibri" pitchFamily="34" charset="0"/>
              </a:rPr>
              <a:t>Artificial Development  plans to deliver a wide range of commercial products based on artificial versions of the human brain that will enhance business relationships globally. Rather unlikely? </a:t>
            </a:r>
          </a:p>
          <a:p>
            <a:pPr>
              <a:spcBef>
                <a:spcPts val="1200"/>
              </a:spcBef>
              <a:buClr>
                <a:srgbClr val="FFFFCC"/>
              </a:buClr>
              <a:defRPr/>
            </a:pPr>
            <a:r>
              <a:rPr lang="en-US" b="1" dirty="0">
                <a:solidFill>
                  <a:srgbClr val="FFFFFF"/>
                </a:solidFill>
                <a:effectLst>
                  <a:outerShdw blurRad="38100" dist="38100" dir="2700000" algn="tl">
                    <a:srgbClr val="000000"/>
                  </a:outerShdw>
                </a:effectLst>
                <a:latin typeface="Calibri" pitchFamily="34" charset="0"/>
                <a:cs typeface="Calibri" pitchFamily="34" charset="0"/>
              </a:rPr>
              <a:t>The Ersatz Brain Project</a:t>
            </a:r>
            <a:r>
              <a:rPr lang="en-US" dirty="0">
                <a:solidFill>
                  <a:srgbClr val="FFFFFF"/>
                </a:solidFill>
                <a:effectLst>
                  <a:outerShdw blurRad="38100" dist="38100" dir="2700000" algn="tl">
                    <a:srgbClr val="000000"/>
                  </a:outerShdw>
                </a:effectLst>
                <a:latin typeface="Calibri" pitchFamily="34" charset="0"/>
                <a:cs typeface="Calibri" pitchFamily="34" charset="0"/>
              </a:rPr>
              <a:t> – James Anderson (Brown  </a:t>
            </a:r>
            <a:br>
              <a:rPr lang="en-US" dirty="0">
                <a:solidFill>
                  <a:srgbClr val="FFFFFF"/>
                </a:solidFill>
                <a:effectLst>
                  <a:outerShdw blurRad="38100" dist="38100" dir="2700000" algn="tl">
                    <a:srgbClr val="000000"/>
                  </a:outerShdw>
                </a:effectLst>
                <a:latin typeface="Calibri" pitchFamily="34" charset="0"/>
                <a:cs typeface="Calibri" pitchFamily="34" charset="0"/>
              </a:rPr>
            </a:br>
            <a:r>
              <a:rPr lang="en-US" dirty="0">
                <a:solidFill>
                  <a:srgbClr val="FFFFFF"/>
                </a:solidFill>
                <a:effectLst>
                  <a:outerShdw blurRad="38100" dist="38100" dir="2700000" algn="tl">
                    <a:srgbClr val="000000"/>
                  </a:outerShdw>
                </a:effectLst>
                <a:latin typeface="Calibri" pitchFamily="34" charset="0"/>
                <a:cs typeface="Calibri" pitchFamily="34" charset="0"/>
              </a:rPr>
              <a:t>University), based on modeling of intermediate level </a:t>
            </a:r>
            <a:br>
              <a:rPr lang="en-US" dirty="0">
                <a:solidFill>
                  <a:srgbClr val="FFFFFF"/>
                </a:solidFill>
                <a:effectLst>
                  <a:outerShdw blurRad="38100" dist="38100" dir="2700000" algn="tl">
                    <a:srgbClr val="000000"/>
                  </a:outerShdw>
                </a:effectLst>
                <a:latin typeface="Calibri" pitchFamily="34" charset="0"/>
                <a:cs typeface="Calibri" pitchFamily="34" charset="0"/>
              </a:rPr>
            </a:br>
            <a:r>
              <a:rPr lang="en-US" dirty="0">
                <a:solidFill>
                  <a:srgbClr val="FFFFFF"/>
                </a:solidFill>
                <a:effectLst>
                  <a:outerShdw blurRad="38100" dist="38100" dir="2700000" algn="tl">
                    <a:srgbClr val="000000"/>
                  </a:outerShdw>
                </a:effectLst>
                <a:latin typeface="Calibri" pitchFamily="34" charset="0"/>
                <a:cs typeface="Calibri" pitchFamily="34" charset="0"/>
              </a:rPr>
              <a:t>cerebral cortex structures - cortical columns of various </a:t>
            </a:r>
            <a:br>
              <a:rPr lang="en-US" dirty="0">
                <a:solidFill>
                  <a:srgbClr val="FFFFFF"/>
                </a:solidFill>
                <a:effectLst>
                  <a:outerShdw blurRad="38100" dist="38100" dir="2700000" algn="tl">
                    <a:srgbClr val="000000"/>
                  </a:outerShdw>
                </a:effectLst>
                <a:latin typeface="Calibri" pitchFamily="34" charset="0"/>
                <a:cs typeface="Calibri" pitchFamily="34" charset="0"/>
              </a:rPr>
            </a:br>
            <a:r>
              <a:rPr lang="en-US" dirty="0">
                <a:solidFill>
                  <a:srgbClr val="FFFFFF"/>
                </a:solidFill>
                <a:effectLst>
                  <a:outerShdw blurRad="38100" dist="38100" dir="2700000" algn="tl">
                    <a:srgbClr val="000000"/>
                  </a:outerShdw>
                </a:effectLst>
                <a:latin typeface="Calibri" pitchFamily="34" charset="0"/>
                <a:cs typeface="Calibri" pitchFamily="34" charset="0"/>
              </a:rPr>
              <a:t>sizes (mini ~10</a:t>
            </a:r>
            <a:r>
              <a:rPr lang="en-US" baseline="30000" dirty="0">
                <a:solidFill>
                  <a:srgbClr val="FFFFFF"/>
                </a:solidFill>
                <a:effectLst>
                  <a:outerShdw blurRad="38100" dist="38100" dir="2700000" algn="tl">
                    <a:srgbClr val="000000"/>
                  </a:outerShdw>
                </a:effectLst>
                <a:latin typeface="Calibri" pitchFamily="34" charset="0"/>
                <a:cs typeface="Calibri" pitchFamily="34" charset="0"/>
              </a:rPr>
              <a:t>2</a:t>
            </a:r>
            <a:r>
              <a:rPr lang="en-US" dirty="0">
                <a:solidFill>
                  <a:srgbClr val="FFFFFF"/>
                </a:solidFill>
                <a:effectLst>
                  <a:outerShdw blurRad="38100" dist="38100" dir="2700000" algn="tl">
                    <a:srgbClr val="000000"/>
                  </a:outerShdw>
                </a:effectLst>
                <a:latin typeface="Calibri" pitchFamily="34" charset="0"/>
                <a:cs typeface="Calibri" pitchFamily="34" charset="0"/>
              </a:rPr>
              <a:t>, plain ~10</a:t>
            </a:r>
            <a:r>
              <a:rPr lang="en-US" baseline="30000" dirty="0">
                <a:solidFill>
                  <a:srgbClr val="FFFFFF"/>
                </a:solidFill>
                <a:effectLst>
                  <a:outerShdw blurRad="38100" dist="38100" dir="2700000" algn="tl">
                    <a:srgbClr val="000000"/>
                  </a:outerShdw>
                </a:effectLst>
                <a:latin typeface="Calibri" pitchFamily="34" charset="0"/>
                <a:cs typeface="Calibri" pitchFamily="34" charset="0"/>
              </a:rPr>
              <a:t>4</a:t>
            </a:r>
            <a:r>
              <a:rPr lang="en-US" dirty="0">
                <a:solidFill>
                  <a:srgbClr val="FFFFFF"/>
                </a:solidFill>
                <a:effectLst>
                  <a:outerShdw blurRad="38100" dist="38100" dir="2700000" algn="tl">
                    <a:srgbClr val="000000"/>
                  </a:outerShdw>
                </a:effectLst>
                <a:latin typeface="Calibri" pitchFamily="34" charset="0"/>
                <a:cs typeface="Calibri" pitchFamily="34" charset="0"/>
              </a:rPr>
              <a:t>, and </a:t>
            </a:r>
            <a:r>
              <a:rPr lang="en-US" dirty="0" err="1">
                <a:solidFill>
                  <a:srgbClr val="FFFFFF"/>
                </a:solidFill>
                <a:effectLst>
                  <a:outerShdw blurRad="38100" dist="38100" dir="2700000" algn="tl">
                    <a:srgbClr val="000000"/>
                  </a:outerShdw>
                </a:effectLst>
                <a:latin typeface="Calibri" pitchFamily="34" charset="0"/>
                <a:cs typeface="Calibri" pitchFamily="34" charset="0"/>
              </a:rPr>
              <a:t>hypercolumns</a:t>
            </a:r>
            <a:r>
              <a:rPr lang="en-US" dirty="0">
                <a:solidFill>
                  <a:srgbClr val="FFFFFF"/>
                </a:solidFill>
                <a:effectLst>
                  <a:outerShdw blurRad="38100" dist="38100" dir="2700000" algn="tl">
                    <a:srgbClr val="000000"/>
                  </a:outerShdw>
                </a:effectLst>
                <a:latin typeface="Calibri" pitchFamily="34" charset="0"/>
                <a:cs typeface="Calibri" pitchFamily="34" charset="0"/>
              </a:rPr>
              <a:t> ~10</a:t>
            </a:r>
            <a:r>
              <a:rPr lang="en-US" baseline="30000" dirty="0">
                <a:solidFill>
                  <a:srgbClr val="FFFFFF"/>
                </a:solidFill>
                <a:effectLst>
                  <a:outerShdw blurRad="38100" dist="38100" dir="2700000" algn="tl">
                    <a:srgbClr val="000000"/>
                  </a:outerShdw>
                </a:effectLst>
                <a:latin typeface="Calibri" pitchFamily="34" charset="0"/>
                <a:cs typeface="Calibri" pitchFamily="34" charset="0"/>
              </a:rPr>
              <a:t>5</a:t>
            </a:r>
            <a:r>
              <a:rPr lang="en-US" dirty="0">
                <a:solidFill>
                  <a:srgbClr val="FFFFFF"/>
                </a:solidFill>
                <a:effectLst>
                  <a:outerShdw blurRad="38100" dist="38100" dir="2700000" algn="tl">
                    <a:srgbClr val="000000"/>
                  </a:outerShdw>
                </a:effectLst>
                <a:latin typeface="Calibri" pitchFamily="34" charset="0"/>
                <a:cs typeface="Calibri" pitchFamily="34" charset="0"/>
              </a:rPr>
              <a:t>). </a:t>
            </a:r>
          </a:p>
          <a:p>
            <a:pPr>
              <a:spcBef>
                <a:spcPts val="1200"/>
              </a:spcBef>
              <a:buClr>
                <a:srgbClr val="FFFFCC"/>
              </a:buClr>
              <a:defRPr/>
            </a:pPr>
            <a:r>
              <a:rPr lang="en-US" dirty="0" err="1">
                <a:solidFill>
                  <a:srgbClr val="FFFFFF"/>
                </a:solidFill>
                <a:effectLst>
                  <a:outerShdw blurRad="38100" dist="38100" dir="2700000" algn="tl">
                    <a:srgbClr val="000000"/>
                  </a:outerShdw>
                </a:effectLst>
                <a:latin typeface="Calibri" pitchFamily="34" charset="0"/>
                <a:cs typeface="Calibri" pitchFamily="34" charset="0"/>
              </a:rPr>
              <a:t>NofN</a:t>
            </a:r>
            <a:r>
              <a:rPr lang="en-US" dirty="0">
                <a:solidFill>
                  <a:srgbClr val="FFFFFF"/>
                </a:solidFill>
                <a:effectLst>
                  <a:outerShdw blurRad="38100" dist="38100" dir="2700000" algn="tl">
                    <a:srgbClr val="000000"/>
                  </a:outerShdw>
                </a:effectLst>
                <a:latin typeface="Calibri" pitchFamily="34" charset="0"/>
                <a:cs typeface="Calibri" pitchFamily="34" charset="0"/>
              </a:rPr>
              <a:t>, Network of Networks approximation, 2D BSB network.</a:t>
            </a:r>
            <a:br>
              <a:rPr lang="en-US" dirty="0">
                <a:solidFill>
                  <a:srgbClr val="FFFFFF"/>
                </a:solidFill>
                <a:effectLst>
                  <a:outerShdw blurRad="38100" dist="38100" dir="2700000" algn="tl">
                    <a:srgbClr val="000000"/>
                  </a:outerShdw>
                </a:effectLst>
                <a:latin typeface="Calibri" pitchFamily="34" charset="0"/>
                <a:cs typeface="Calibri" pitchFamily="34" charset="0"/>
              </a:rPr>
            </a:br>
            <a:r>
              <a:rPr lang="en-US" dirty="0">
                <a:solidFill>
                  <a:srgbClr val="FFFFFF"/>
                </a:solidFill>
                <a:effectLst>
                  <a:outerShdw blurRad="38100" dist="38100" dir="2700000" algn="tl">
                    <a:srgbClr val="000000"/>
                  </a:outerShdw>
                </a:effectLst>
                <a:latin typeface="Calibri" pitchFamily="34" charset="0"/>
                <a:cs typeface="Calibri" pitchFamily="34" charset="0"/>
                <a:hlinkClick r:id="rId4"/>
              </a:rPr>
              <a:t>http://www.ersatzbrain.org/</a:t>
            </a:r>
            <a:r>
              <a:rPr lang="en-US" dirty="0">
                <a:solidFill>
                  <a:srgbClr val="FFFFFF"/>
                </a:solidFill>
                <a:effectLst>
                  <a:outerShdw blurRad="38100" dist="38100" dir="2700000" algn="tl">
                    <a:srgbClr val="000000"/>
                  </a:outerShdw>
                </a:effectLst>
                <a:latin typeface="Calibri" pitchFamily="34" charset="0"/>
                <a:cs typeface="Calibri" pitchFamily="34" charset="0"/>
              </a:rPr>
              <a:t>   </a:t>
            </a:r>
            <a:br>
              <a:rPr lang="en-US" dirty="0">
                <a:solidFill>
                  <a:srgbClr val="FFFFFF"/>
                </a:solidFill>
                <a:effectLst>
                  <a:outerShdw blurRad="38100" dist="38100" dir="2700000" algn="tl">
                    <a:srgbClr val="000000"/>
                  </a:outerShdw>
                </a:effectLst>
                <a:latin typeface="Calibri" pitchFamily="34" charset="0"/>
                <a:cs typeface="Calibri" pitchFamily="34" charset="0"/>
              </a:rPr>
            </a:br>
            <a:r>
              <a:rPr lang="en-US" dirty="0">
                <a:solidFill>
                  <a:srgbClr val="FFFFFF"/>
                </a:solidFill>
                <a:effectLst>
                  <a:outerShdw blurRad="38100" dist="38100" dir="2700000" algn="tl">
                    <a:srgbClr val="000000"/>
                  </a:outerShdw>
                </a:effectLst>
                <a:latin typeface="Calibri" pitchFamily="34" charset="0"/>
                <a:cs typeface="Calibri" pitchFamily="34" charset="0"/>
              </a:rPr>
              <a:t>not much is happening with this project (2010).</a:t>
            </a:r>
          </a:p>
        </p:txBody>
      </p:sp>
      <p:pic>
        <p:nvPicPr>
          <p:cNvPr id="22426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4114800"/>
            <a:ext cx="196215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1066800" y="304800"/>
            <a:ext cx="7543800" cy="838200"/>
          </a:xfrm>
        </p:spPr>
        <p:txBody>
          <a:bodyPr/>
          <a:lstStyle/>
          <a:p>
            <a:pPr eaLnBrk="1" hangingPunct="1"/>
            <a:r>
              <a:rPr lang="en-US" b="0" smtClean="0">
                <a:effectLst/>
              </a:rPr>
              <a:t>Darwin/Nomad robots</a:t>
            </a:r>
          </a:p>
        </p:txBody>
      </p:sp>
      <p:sp>
        <p:nvSpPr>
          <p:cNvPr id="101379" name="Rectangle 3"/>
          <p:cNvSpPr>
            <a:spLocks noGrp="1" noChangeArrowheads="1"/>
          </p:cNvSpPr>
          <p:nvPr>
            <p:ph type="body" idx="1"/>
          </p:nvPr>
        </p:nvSpPr>
        <p:spPr>
          <a:xfrm>
            <a:off x="533400" y="1219200"/>
            <a:ext cx="8382000" cy="1143000"/>
          </a:xfrm>
        </p:spPr>
        <p:txBody>
          <a:bodyPr/>
          <a:lstStyle/>
          <a:p>
            <a:pPr marL="0" indent="0" eaLnBrk="1" hangingPunct="1">
              <a:buSzTx/>
              <a:buFontTx/>
              <a:buNone/>
              <a:defRPr/>
            </a:pPr>
            <a:r>
              <a:rPr lang="pl-PL" sz="2000" smtClean="0">
                <a:latin typeface="Calibri" pitchFamily="34" charset="0"/>
                <a:cs typeface="Calibri" pitchFamily="34" charset="0"/>
              </a:rPr>
              <a:t>G. Edelman </a:t>
            </a:r>
            <a:r>
              <a:rPr lang="en-US" sz="2000" smtClean="0">
                <a:latin typeface="Calibri" pitchFamily="34" charset="0"/>
                <a:cs typeface="Calibri" pitchFamily="34" charset="0"/>
              </a:rPr>
              <a:t>(Neurosciences Institute) &amp; collaborators, created a series of Darwin automata, brain-based devices, “physical devices whose behavior is controlled by a simulated nervous system”.</a:t>
            </a:r>
            <a:r>
              <a:rPr lang="pl-PL" sz="2000" smtClean="0">
                <a:latin typeface="Calibri" pitchFamily="34" charset="0"/>
                <a:cs typeface="Calibri" pitchFamily="34" charset="0"/>
              </a:rPr>
              <a:t> </a:t>
            </a:r>
            <a:endParaRPr lang="en-US" sz="2000" smtClean="0">
              <a:latin typeface="Calibri" pitchFamily="34" charset="0"/>
              <a:cs typeface="Calibri" pitchFamily="34" charset="0"/>
            </a:endParaRPr>
          </a:p>
        </p:txBody>
      </p:sp>
      <p:sp>
        <p:nvSpPr>
          <p:cNvPr id="101381" name="Rectangle 5"/>
          <p:cNvSpPr>
            <a:spLocks noChangeArrowheads="1"/>
          </p:cNvSpPr>
          <p:nvPr/>
        </p:nvSpPr>
        <p:spPr bwMode="auto">
          <a:xfrm>
            <a:off x="533400" y="2362200"/>
            <a:ext cx="82296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95300" indent="-495300">
              <a:spcBef>
                <a:spcPct val="20000"/>
              </a:spcBef>
              <a:buClr>
                <a:srgbClr val="FFFFCC"/>
              </a:buClr>
              <a:buFontTx/>
              <a:buAutoNum type="romanLcParenBoth"/>
              <a:defRPr/>
            </a:pPr>
            <a:r>
              <a:rPr lang="en-US" dirty="0">
                <a:solidFill>
                  <a:srgbClr val="FFFFFF"/>
                </a:solidFill>
                <a:effectLst>
                  <a:outerShdw blurRad="38100" dist="38100" dir="2700000" algn="tl">
                    <a:srgbClr val="000000"/>
                  </a:outerShdw>
                </a:effectLst>
                <a:latin typeface="Calibri" pitchFamily="34" charset="0"/>
                <a:cs typeface="Calibri" pitchFamily="34" charset="0"/>
              </a:rPr>
              <a:t>The device must engage in a behavioral task. </a:t>
            </a:r>
          </a:p>
          <a:p>
            <a:pPr marL="495300" indent="-495300">
              <a:spcBef>
                <a:spcPct val="20000"/>
              </a:spcBef>
              <a:buClr>
                <a:srgbClr val="FFFFCC"/>
              </a:buClr>
              <a:buFontTx/>
              <a:buAutoNum type="romanLcParenBoth"/>
              <a:defRPr/>
            </a:pPr>
            <a:r>
              <a:rPr lang="en-US" dirty="0">
                <a:solidFill>
                  <a:srgbClr val="FFFFFF"/>
                </a:solidFill>
                <a:effectLst>
                  <a:outerShdw blurRad="38100" dist="38100" dir="2700000" algn="tl">
                    <a:srgbClr val="000000"/>
                  </a:outerShdw>
                </a:effectLst>
                <a:latin typeface="Calibri" pitchFamily="34" charset="0"/>
                <a:cs typeface="Calibri" pitchFamily="34" charset="0"/>
              </a:rPr>
              <a:t>The device’s behavior must be controlled by a simulated </a:t>
            </a:r>
            <a:br>
              <a:rPr lang="en-US" dirty="0">
                <a:solidFill>
                  <a:srgbClr val="FFFFFF"/>
                </a:solidFill>
                <a:effectLst>
                  <a:outerShdw blurRad="38100" dist="38100" dir="2700000" algn="tl">
                    <a:srgbClr val="000000"/>
                  </a:outerShdw>
                </a:effectLst>
                <a:latin typeface="Calibri" pitchFamily="34" charset="0"/>
                <a:cs typeface="Calibri" pitchFamily="34" charset="0"/>
              </a:rPr>
            </a:br>
            <a:r>
              <a:rPr lang="en-US" dirty="0">
                <a:solidFill>
                  <a:srgbClr val="FFFFFF"/>
                </a:solidFill>
                <a:effectLst>
                  <a:outerShdw blurRad="38100" dist="38100" dir="2700000" algn="tl">
                    <a:srgbClr val="000000"/>
                  </a:outerShdw>
                </a:effectLst>
                <a:latin typeface="Calibri" pitchFamily="34" charset="0"/>
                <a:cs typeface="Calibri" pitchFamily="34" charset="0"/>
              </a:rPr>
              <a:t>nervous system having a design that reflects the brain’s </a:t>
            </a:r>
            <a:br>
              <a:rPr lang="en-US" dirty="0">
                <a:solidFill>
                  <a:srgbClr val="FFFFFF"/>
                </a:solidFill>
                <a:effectLst>
                  <a:outerShdw blurRad="38100" dist="38100" dir="2700000" algn="tl">
                    <a:srgbClr val="000000"/>
                  </a:outerShdw>
                </a:effectLst>
                <a:latin typeface="Calibri" pitchFamily="34" charset="0"/>
                <a:cs typeface="Calibri" pitchFamily="34" charset="0"/>
              </a:rPr>
            </a:br>
            <a:r>
              <a:rPr lang="en-US" dirty="0">
                <a:solidFill>
                  <a:srgbClr val="FFFFFF"/>
                </a:solidFill>
                <a:effectLst>
                  <a:outerShdw blurRad="38100" dist="38100" dir="2700000" algn="tl">
                    <a:srgbClr val="000000"/>
                  </a:outerShdw>
                </a:effectLst>
                <a:latin typeface="Calibri" pitchFamily="34" charset="0"/>
                <a:cs typeface="Calibri" pitchFamily="34" charset="0"/>
              </a:rPr>
              <a:t>architecture and dynamics. </a:t>
            </a:r>
          </a:p>
          <a:p>
            <a:pPr marL="495300" indent="-495300">
              <a:spcBef>
                <a:spcPct val="20000"/>
              </a:spcBef>
              <a:buClr>
                <a:srgbClr val="FFFFCC"/>
              </a:buClr>
              <a:buFontTx/>
              <a:buAutoNum type="romanLcParenBoth"/>
              <a:defRPr/>
            </a:pPr>
            <a:r>
              <a:rPr lang="en-US" dirty="0">
                <a:solidFill>
                  <a:srgbClr val="FFFFFF"/>
                </a:solidFill>
                <a:effectLst>
                  <a:outerShdw blurRad="38100" dist="38100" dir="2700000" algn="tl">
                    <a:srgbClr val="000000"/>
                  </a:outerShdw>
                </a:effectLst>
                <a:latin typeface="Calibri" pitchFamily="34" charset="0"/>
                <a:cs typeface="Calibri" pitchFamily="34" charset="0"/>
              </a:rPr>
              <a:t>The device’s behavior is modified by a reward or value system </a:t>
            </a:r>
            <a:br>
              <a:rPr lang="en-US" dirty="0">
                <a:solidFill>
                  <a:srgbClr val="FFFFFF"/>
                </a:solidFill>
                <a:effectLst>
                  <a:outerShdw blurRad="38100" dist="38100" dir="2700000" algn="tl">
                    <a:srgbClr val="000000"/>
                  </a:outerShdw>
                </a:effectLst>
                <a:latin typeface="Calibri" pitchFamily="34" charset="0"/>
                <a:cs typeface="Calibri" pitchFamily="34" charset="0"/>
              </a:rPr>
            </a:br>
            <a:r>
              <a:rPr lang="en-US" dirty="0">
                <a:solidFill>
                  <a:srgbClr val="FFFFFF"/>
                </a:solidFill>
                <a:effectLst>
                  <a:outerShdw blurRad="38100" dist="38100" dir="2700000" algn="tl">
                    <a:srgbClr val="000000"/>
                  </a:outerShdw>
                </a:effectLst>
                <a:latin typeface="Calibri" pitchFamily="34" charset="0"/>
                <a:cs typeface="Calibri" pitchFamily="34" charset="0"/>
              </a:rPr>
              <a:t>that signals the salience of environmental cues to its nervous system.</a:t>
            </a:r>
          </a:p>
          <a:p>
            <a:pPr marL="495300" indent="-495300">
              <a:spcBef>
                <a:spcPct val="20000"/>
              </a:spcBef>
              <a:buClr>
                <a:srgbClr val="FFFFCC"/>
              </a:buClr>
              <a:buFontTx/>
              <a:buAutoNum type="romanLcParenBoth"/>
              <a:defRPr/>
            </a:pPr>
            <a:r>
              <a:rPr lang="en-US" dirty="0">
                <a:solidFill>
                  <a:srgbClr val="FFFFFF"/>
                </a:solidFill>
                <a:effectLst>
                  <a:outerShdw blurRad="38100" dist="38100" dir="2700000" algn="tl">
                    <a:srgbClr val="000000"/>
                  </a:outerShdw>
                </a:effectLst>
                <a:latin typeface="Calibri" pitchFamily="34" charset="0"/>
                <a:cs typeface="Calibri" pitchFamily="34" charset="0"/>
              </a:rPr>
              <a:t>The device must be situated in the real world.</a:t>
            </a:r>
          </a:p>
        </p:txBody>
      </p:sp>
      <p:sp>
        <p:nvSpPr>
          <p:cNvPr id="101383" name="Rectangle 7"/>
          <p:cNvSpPr>
            <a:spLocks noChangeArrowheads="1"/>
          </p:cNvSpPr>
          <p:nvPr/>
        </p:nvSpPr>
        <p:spPr bwMode="auto">
          <a:xfrm>
            <a:off x="533400" y="4953000"/>
            <a:ext cx="82296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rgbClr val="FFFFCC"/>
              </a:buClr>
              <a:defRPr/>
            </a:pPr>
            <a:r>
              <a:rPr lang="en-US">
                <a:solidFill>
                  <a:srgbClr val="FFFFFF"/>
                </a:solidFill>
                <a:effectLst>
                  <a:outerShdw blurRad="38100" dist="38100" dir="2700000" algn="tl">
                    <a:srgbClr val="000000"/>
                  </a:outerShdw>
                </a:effectLst>
                <a:latin typeface="Calibri" pitchFamily="34" charset="0"/>
                <a:cs typeface="Calibri" pitchFamily="34" charset="0"/>
              </a:rPr>
              <a:t>Darwin VII consists of: a mobile base equipped with a CCD camera and IR sensor for vision, microphones for hearing, conductivity sensors for taste, and effectors for movement of its base, of its head, and of a gripping manipulator having one degree-of-freedom; 53K mean firing +phase neurons, 1.7 M synapses, 28 brain areas.</a:t>
            </a:r>
          </a:p>
        </p:txBody>
      </p:sp>
      <p:pic>
        <p:nvPicPr>
          <p:cNvPr id="225286" name="Picture 8">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1905000"/>
            <a:ext cx="142875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1219200" y="228600"/>
            <a:ext cx="7543800" cy="838200"/>
          </a:xfrm>
        </p:spPr>
        <p:txBody>
          <a:bodyPr/>
          <a:lstStyle/>
          <a:p>
            <a:pPr eaLnBrk="1" hangingPunct="1"/>
            <a:r>
              <a:rPr lang="en-US" b="0" smtClean="0">
                <a:effectLst/>
              </a:rPr>
              <a:t>Blue Brain</a:t>
            </a:r>
          </a:p>
        </p:txBody>
      </p:sp>
      <p:sp>
        <p:nvSpPr>
          <p:cNvPr id="147459" name="Rectangle 3"/>
          <p:cNvSpPr>
            <a:spLocks noGrp="1" noChangeArrowheads="1"/>
          </p:cNvSpPr>
          <p:nvPr>
            <p:ph type="body" idx="1"/>
          </p:nvPr>
        </p:nvSpPr>
        <p:spPr>
          <a:xfrm>
            <a:off x="533400" y="1219200"/>
            <a:ext cx="8382000" cy="762000"/>
          </a:xfrm>
        </p:spPr>
        <p:txBody>
          <a:bodyPr/>
          <a:lstStyle/>
          <a:p>
            <a:pPr marL="0" indent="0" eaLnBrk="1" hangingPunct="1">
              <a:buSzTx/>
              <a:buFontTx/>
              <a:buNone/>
              <a:defRPr/>
            </a:pPr>
            <a:r>
              <a:rPr lang="en-US" sz="2000" dirty="0" smtClean="0">
                <a:latin typeface="Calibri" pitchFamily="34" charset="0"/>
                <a:cs typeface="Calibri" pitchFamily="34" charset="0"/>
              </a:rPr>
              <a:t>Models at different level of complexity: </a:t>
            </a:r>
            <a:br>
              <a:rPr lang="en-US" sz="2000" dirty="0" smtClean="0">
                <a:latin typeface="Calibri" pitchFamily="34" charset="0"/>
                <a:cs typeface="Calibri" pitchFamily="34" charset="0"/>
              </a:rPr>
            </a:br>
            <a:r>
              <a:rPr lang="en-US" sz="2000" dirty="0" smtClean="0">
                <a:latin typeface="Calibri" pitchFamily="34" charset="0"/>
                <a:cs typeface="Calibri" pitchFamily="34" charset="0"/>
                <a:hlinkClick r:id="rId3"/>
              </a:rPr>
              <a:t>http://bluebrainproject.epfl.ch</a:t>
            </a:r>
            <a:r>
              <a:rPr lang="en-US" sz="2000" dirty="0">
                <a:latin typeface="Calibri" pitchFamily="34" charset="0"/>
                <a:cs typeface="Calibri" pitchFamily="34" charset="0"/>
              </a:rPr>
              <a:t> </a:t>
            </a:r>
            <a:r>
              <a:rPr lang="en-US" sz="2000" dirty="0" smtClean="0">
                <a:latin typeface="Calibri" pitchFamily="34" charset="0"/>
                <a:cs typeface="Calibri" pitchFamily="34" charset="0"/>
              </a:rPr>
              <a:t> </a:t>
            </a:r>
          </a:p>
        </p:txBody>
      </p:sp>
      <p:sp>
        <p:nvSpPr>
          <p:cNvPr id="147460" name="Rectangle 4"/>
          <p:cNvSpPr>
            <a:spLocks noChangeArrowheads="1"/>
          </p:cNvSpPr>
          <p:nvPr/>
        </p:nvSpPr>
        <p:spPr bwMode="auto">
          <a:xfrm>
            <a:off x="533400" y="2286000"/>
            <a:ext cx="8305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rgbClr val="FFFFCC"/>
              </a:buClr>
              <a:defRPr/>
            </a:pPr>
            <a:r>
              <a:rPr lang="en-US" dirty="0">
                <a:solidFill>
                  <a:srgbClr val="FFFFFF"/>
                </a:solidFill>
                <a:effectLst>
                  <a:outerShdw blurRad="38100" dist="38100" dir="2700000" algn="tl">
                    <a:srgbClr val="000000"/>
                  </a:outerShdw>
                </a:effectLst>
                <a:latin typeface="Calibri" pitchFamily="34" charset="0"/>
                <a:cs typeface="Calibri" pitchFamily="34" charset="0"/>
              </a:rPr>
              <a:t>1. The Blue Synapse: A molecular level model of a single synapse.</a:t>
            </a:r>
          </a:p>
          <a:p>
            <a:pPr>
              <a:spcBef>
                <a:spcPct val="20000"/>
              </a:spcBef>
              <a:buClr>
                <a:srgbClr val="FFFFCC"/>
              </a:buClr>
              <a:defRPr/>
            </a:pPr>
            <a:r>
              <a:rPr lang="en-US" dirty="0">
                <a:solidFill>
                  <a:srgbClr val="FFFFFF"/>
                </a:solidFill>
                <a:effectLst>
                  <a:outerShdw blurRad="38100" dist="38100" dir="2700000" algn="tl">
                    <a:srgbClr val="000000"/>
                  </a:outerShdw>
                </a:effectLst>
                <a:latin typeface="Calibri" pitchFamily="34" charset="0"/>
                <a:cs typeface="Calibri" pitchFamily="34" charset="0"/>
              </a:rPr>
              <a:t>2. The Blue Neuron: A molecular level model of a single neuron.</a:t>
            </a:r>
          </a:p>
          <a:p>
            <a:pPr>
              <a:spcBef>
                <a:spcPct val="20000"/>
              </a:spcBef>
              <a:buClr>
                <a:srgbClr val="FFFFCC"/>
              </a:buClr>
              <a:defRPr/>
            </a:pPr>
            <a:r>
              <a:rPr lang="en-US" dirty="0">
                <a:solidFill>
                  <a:srgbClr val="FFFFFF"/>
                </a:solidFill>
                <a:effectLst>
                  <a:outerShdw blurRad="38100" dist="38100" dir="2700000" algn="tl">
                    <a:srgbClr val="000000"/>
                  </a:outerShdw>
                </a:effectLst>
                <a:latin typeface="Calibri" pitchFamily="34" charset="0"/>
                <a:cs typeface="Calibri" pitchFamily="34" charset="0"/>
              </a:rPr>
              <a:t>3. The Blue Column: A cellular level model of the Neocortical column with 10K neurons, later 50K, 100M connections (completed 2008). </a:t>
            </a:r>
          </a:p>
          <a:p>
            <a:pPr>
              <a:spcBef>
                <a:spcPct val="20000"/>
              </a:spcBef>
              <a:buClr>
                <a:srgbClr val="FFFFCC"/>
              </a:buClr>
              <a:defRPr/>
            </a:pPr>
            <a:r>
              <a:rPr lang="en-US" dirty="0">
                <a:solidFill>
                  <a:srgbClr val="FFFFFF"/>
                </a:solidFill>
                <a:effectLst>
                  <a:outerShdw blurRad="38100" dist="38100" dir="2700000" algn="tl">
                    <a:srgbClr val="000000"/>
                  </a:outerShdw>
                </a:effectLst>
                <a:latin typeface="Calibri" pitchFamily="34" charset="0"/>
                <a:cs typeface="Calibri" pitchFamily="34" charset="0"/>
              </a:rPr>
              <a:t>4. The Blue </a:t>
            </a:r>
            <a:r>
              <a:rPr lang="en-US" dirty="0" err="1">
                <a:solidFill>
                  <a:srgbClr val="FFFFFF"/>
                </a:solidFill>
                <a:effectLst>
                  <a:outerShdw blurRad="38100" dist="38100" dir="2700000" algn="tl">
                    <a:srgbClr val="000000"/>
                  </a:outerShdw>
                </a:effectLst>
                <a:latin typeface="Calibri" pitchFamily="34" charset="0"/>
                <a:cs typeface="Calibri" pitchFamily="34" charset="0"/>
              </a:rPr>
              <a:t>Neocortex</a:t>
            </a:r>
            <a:r>
              <a:rPr lang="en-US" dirty="0">
                <a:solidFill>
                  <a:srgbClr val="FFFFFF"/>
                </a:solidFill>
                <a:effectLst>
                  <a:outerShdw blurRad="38100" dist="38100" dir="2700000" algn="tl">
                    <a:srgbClr val="000000"/>
                  </a:outerShdw>
                </a:effectLst>
                <a:latin typeface="Calibri" pitchFamily="34" charset="0"/>
                <a:cs typeface="Calibri" pitchFamily="34" charset="0"/>
              </a:rPr>
              <a:t>: A simplified Blue Column will be duplicated to produce Neocortical regions and eventually and entire </a:t>
            </a:r>
            <a:r>
              <a:rPr lang="en-US" dirty="0" err="1">
                <a:solidFill>
                  <a:srgbClr val="FFFFFF"/>
                </a:solidFill>
                <a:effectLst>
                  <a:outerShdw blurRad="38100" dist="38100" dir="2700000" algn="tl">
                    <a:srgbClr val="000000"/>
                  </a:outerShdw>
                </a:effectLst>
                <a:latin typeface="Calibri" pitchFamily="34" charset="0"/>
                <a:cs typeface="Calibri" pitchFamily="34" charset="0"/>
              </a:rPr>
              <a:t>Neocortex</a:t>
            </a:r>
            <a:r>
              <a:rPr lang="en-US" dirty="0">
                <a:solidFill>
                  <a:srgbClr val="FFFFFF"/>
                </a:solidFill>
                <a:effectLst>
                  <a:outerShdw blurRad="38100" dist="38100" dir="2700000" algn="tl">
                    <a:srgbClr val="000000"/>
                  </a:outerShdw>
                </a:effectLst>
                <a:latin typeface="Calibri" pitchFamily="34" charset="0"/>
                <a:cs typeface="Calibri" pitchFamily="34" charset="0"/>
              </a:rPr>
              <a:t>. </a:t>
            </a:r>
          </a:p>
          <a:p>
            <a:pPr>
              <a:spcBef>
                <a:spcPct val="20000"/>
              </a:spcBef>
              <a:buClr>
                <a:srgbClr val="FFFFCC"/>
              </a:buClr>
              <a:defRPr/>
            </a:pPr>
            <a:r>
              <a:rPr lang="en-US" dirty="0">
                <a:solidFill>
                  <a:srgbClr val="FFFFFF"/>
                </a:solidFill>
                <a:effectLst>
                  <a:outerShdw blurRad="38100" dist="38100" dir="2700000" algn="tl">
                    <a:srgbClr val="000000"/>
                  </a:outerShdw>
                </a:effectLst>
                <a:latin typeface="Calibri" pitchFamily="34" charset="0"/>
                <a:cs typeface="Calibri" pitchFamily="34" charset="0"/>
              </a:rPr>
              <a:t>5. The Blue Brain Project will also build models of other Cortical and Subcortical models of the brain, and sensory + motor organs.</a:t>
            </a:r>
            <a:br>
              <a:rPr lang="en-US" dirty="0">
                <a:solidFill>
                  <a:srgbClr val="FFFFFF"/>
                </a:solidFill>
                <a:effectLst>
                  <a:outerShdw blurRad="38100" dist="38100" dir="2700000" algn="tl">
                    <a:srgbClr val="000000"/>
                  </a:outerShdw>
                </a:effectLst>
                <a:latin typeface="Calibri" pitchFamily="34" charset="0"/>
                <a:cs typeface="Calibri" pitchFamily="34" charset="0"/>
              </a:rPr>
            </a:br>
            <a:endParaRPr lang="en-US" sz="1000" dirty="0">
              <a:solidFill>
                <a:srgbClr val="FFFFFF"/>
              </a:solidFill>
              <a:effectLst>
                <a:outerShdw blurRad="38100" dist="38100" dir="2700000" algn="tl">
                  <a:srgbClr val="000000"/>
                </a:outerShdw>
              </a:effectLst>
              <a:latin typeface="Calibri" pitchFamily="34" charset="0"/>
              <a:cs typeface="Calibri" pitchFamily="34" charset="0"/>
            </a:endParaRPr>
          </a:p>
          <a:p>
            <a:pPr>
              <a:spcBef>
                <a:spcPct val="20000"/>
              </a:spcBef>
              <a:buClr>
                <a:srgbClr val="FFFFCC"/>
              </a:buClr>
              <a:defRPr/>
            </a:pPr>
            <a:r>
              <a:rPr lang="en-US" dirty="0">
                <a:solidFill>
                  <a:srgbClr val="FFFFFF"/>
                </a:solidFill>
                <a:effectLst>
                  <a:outerShdw blurRad="38100" dist="38100" dir="2700000" algn="tl">
                    <a:srgbClr val="000000"/>
                  </a:outerShdw>
                </a:effectLst>
                <a:latin typeface="Calibri" pitchFamily="34" charset="0"/>
                <a:cs typeface="Calibri" pitchFamily="34" charset="0"/>
              </a:rPr>
              <a:t>Blue Gene simulates~100M minimal compartment neurons or 10-50'000 multi-compartmental neurons, with 10</a:t>
            </a:r>
            <a:r>
              <a:rPr lang="en-US" baseline="30000" dirty="0">
                <a:solidFill>
                  <a:srgbClr val="FFFFFF"/>
                </a:solidFill>
                <a:effectLst>
                  <a:outerShdw blurRad="38100" dist="38100" dir="2700000" algn="tl">
                    <a:srgbClr val="000000"/>
                  </a:outerShdw>
                </a:effectLst>
                <a:latin typeface="Calibri" pitchFamily="34" charset="0"/>
                <a:cs typeface="Calibri" pitchFamily="34" charset="0"/>
              </a:rPr>
              <a:t>3</a:t>
            </a:r>
            <a:r>
              <a:rPr lang="en-US" dirty="0">
                <a:solidFill>
                  <a:srgbClr val="FFFFFF"/>
                </a:solidFill>
                <a:effectLst>
                  <a:outerShdw blurRad="38100" dist="38100" dir="2700000" algn="tl">
                    <a:srgbClr val="000000"/>
                  </a:outerShdw>
                </a:effectLst>
                <a:latin typeface="Calibri" pitchFamily="34" charset="0"/>
                <a:cs typeface="Calibri" pitchFamily="34" charset="0"/>
              </a:rPr>
              <a:t>-10</a:t>
            </a:r>
            <a:r>
              <a:rPr lang="en-US" baseline="30000" dirty="0">
                <a:solidFill>
                  <a:srgbClr val="FFFFFF"/>
                </a:solidFill>
                <a:effectLst>
                  <a:outerShdw blurRad="38100" dist="38100" dir="2700000" algn="tl">
                    <a:srgbClr val="000000"/>
                  </a:outerShdw>
                </a:effectLst>
                <a:latin typeface="Calibri" pitchFamily="34" charset="0"/>
                <a:cs typeface="Calibri" pitchFamily="34" charset="0"/>
              </a:rPr>
              <a:t>4</a:t>
            </a:r>
            <a:r>
              <a:rPr lang="en-US" dirty="0">
                <a:solidFill>
                  <a:srgbClr val="FFFFFF"/>
                </a:solidFill>
                <a:effectLst>
                  <a:outerShdw blurRad="38100" dist="38100" dir="2700000" algn="tl">
                    <a:srgbClr val="000000"/>
                  </a:outerShdw>
                </a:effectLst>
                <a:latin typeface="Calibri" pitchFamily="34" charset="0"/>
                <a:cs typeface="Calibri" pitchFamily="34" charset="0"/>
              </a:rPr>
              <a:t> x more synapses. </a:t>
            </a:r>
            <a:br>
              <a:rPr lang="en-US" dirty="0">
                <a:solidFill>
                  <a:srgbClr val="FFFFFF"/>
                </a:solidFill>
                <a:effectLst>
                  <a:outerShdw blurRad="38100" dist="38100" dir="2700000" algn="tl">
                    <a:srgbClr val="000000"/>
                  </a:outerShdw>
                </a:effectLst>
                <a:latin typeface="Calibri" pitchFamily="34" charset="0"/>
                <a:cs typeface="Calibri" pitchFamily="34" charset="0"/>
              </a:rPr>
            </a:br>
            <a:r>
              <a:rPr lang="en-US" dirty="0">
                <a:solidFill>
                  <a:srgbClr val="FFFFFF"/>
                </a:solidFill>
                <a:effectLst>
                  <a:outerShdw blurRad="38100" dist="38100" dir="2700000" algn="tl">
                    <a:srgbClr val="000000"/>
                  </a:outerShdw>
                </a:effectLst>
                <a:latin typeface="Calibri" pitchFamily="34" charset="0"/>
                <a:cs typeface="Calibri" pitchFamily="34" charset="0"/>
              </a:rPr>
              <a:t>Next generation BG will simulate &gt;10</a:t>
            </a:r>
            <a:r>
              <a:rPr lang="en-US" baseline="30000" dirty="0">
                <a:solidFill>
                  <a:srgbClr val="FFFFFF"/>
                </a:solidFill>
                <a:effectLst>
                  <a:outerShdw blurRad="38100" dist="38100" dir="2700000" algn="tl">
                    <a:srgbClr val="000000"/>
                  </a:outerShdw>
                </a:effectLst>
                <a:latin typeface="Calibri" pitchFamily="34" charset="0"/>
                <a:cs typeface="Calibri" pitchFamily="34" charset="0"/>
              </a:rPr>
              <a:t>9</a:t>
            </a:r>
            <a:r>
              <a:rPr lang="en-US" dirty="0">
                <a:solidFill>
                  <a:srgbClr val="FFFFFF"/>
                </a:solidFill>
                <a:effectLst>
                  <a:outerShdw blurRad="38100" dist="38100" dir="2700000" algn="tl">
                    <a:srgbClr val="000000"/>
                  </a:outerShdw>
                </a:effectLst>
                <a:latin typeface="Calibri" pitchFamily="34" charset="0"/>
                <a:cs typeface="Calibri" pitchFamily="34" charset="0"/>
              </a:rPr>
              <a:t> neurons with significant complexity.</a:t>
            </a:r>
          </a:p>
          <a:p>
            <a:pPr>
              <a:spcBef>
                <a:spcPct val="20000"/>
              </a:spcBef>
              <a:buClr>
                <a:srgbClr val="FFFFCC"/>
              </a:buClr>
              <a:defRPr/>
            </a:pPr>
            <a:r>
              <a:rPr lang="en-US" dirty="0">
                <a:solidFill>
                  <a:srgbClr val="FFFFFF"/>
                </a:solidFill>
                <a:effectLst>
                  <a:outerShdw blurRad="38100" dist="38100" dir="2700000" algn="tl">
                    <a:srgbClr val="000000"/>
                  </a:outerShdw>
                </a:effectLst>
                <a:latin typeface="Calibri" pitchFamily="34" charset="0"/>
                <a:cs typeface="Calibri" pitchFamily="34" charset="0"/>
              </a:rPr>
              <a:t>Great expectations but not new papers since 2008 ? </a:t>
            </a:r>
          </a:p>
        </p:txBody>
      </p:sp>
      <p:pic>
        <p:nvPicPr>
          <p:cNvPr id="2263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152400"/>
            <a:ext cx="1698625"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1066800" y="304800"/>
            <a:ext cx="7543800" cy="838200"/>
          </a:xfrm>
        </p:spPr>
        <p:txBody>
          <a:bodyPr/>
          <a:lstStyle/>
          <a:p>
            <a:pPr eaLnBrk="1" hangingPunct="1"/>
            <a:r>
              <a:rPr lang="pl-PL" b="0" smtClean="0">
                <a:effectLst/>
              </a:rPr>
              <a:t>Ccortex</a:t>
            </a:r>
            <a:r>
              <a:rPr lang="en-US" b="0" smtClean="0">
                <a:effectLst/>
              </a:rPr>
              <a:t> &amp; Brain Corp</a:t>
            </a:r>
          </a:p>
        </p:txBody>
      </p:sp>
      <p:sp>
        <p:nvSpPr>
          <p:cNvPr id="145411" name="Rectangle 3"/>
          <p:cNvSpPr>
            <a:spLocks noGrp="1" noChangeArrowheads="1"/>
          </p:cNvSpPr>
          <p:nvPr>
            <p:ph type="body" idx="1"/>
          </p:nvPr>
        </p:nvSpPr>
        <p:spPr>
          <a:xfrm>
            <a:off x="533400" y="1193800"/>
            <a:ext cx="7010400" cy="1371600"/>
          </a:xfrm>
        </p:spPr>
        <p:txBody>
          <a:bodyPr/>
          <a:lstStyle/>
          <a:p>
            <a:pPr marL="0" indent="0" eaLnBrk="1" hangingPunct="1">
              <a:buSzTx/>
              <a:buFontTx/>
              <a:buNone/>
              <a:defRPr/>
            </a:pPr>
            <a:r>
              <a:rPr lang="en-US" sz="2000" dirty="0" smtClean="0">
                <a:latin typeface="Calibri" pitchFamily="34" charset="0"/>
                <a:cs typeface="Calibri" pitchFamily="34" charset="0"/>
              </a:rPr>
              <a:t>Artificial Development (www.ad.com) is building </a:t>
            </a:r>
            <a:r>
              <a:rPr lang="en-US" sz="2000" dirty="0" err="1" smtClean="0">
                <a:latin typeface="Calibri" pitchFamily="34" charset="0"/>
                <a:cs typeface="Calibri" pitchFamily="34" charset="0"/>
              </a:rPr>
              <a:t>CCortex</a:t>
            </a:r>
            <a:r>
              <a:rPr lang="en-US" sz="2000" dirty="0" smtClean="0">
                <a:latin typeface="Calibri" pitchFamily="34" charset="0"/>
                <a:cs typeface="Calibri" pitchFamily="34" charset="0"/>
              </a:rPr>
              <a:t>™, a complete 20G neuron 20T connection simulation of the Human Cortex and peripheral systems, on a cluster of 500 computers - the largest neural network created to date.</a:t>
            </a:r>
          </a:p>
        </p:txBody>
      </p:sp>
      <p:pic>
        <p:nvPicPr>
          <p:cNvPr id="2273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04800"/>
            <a:ext cx="11430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5413" name="Rectangle 5"/>
          <p:cNvSpPr>
            <a:spLocks noChangeArrowheads="1"/>
          </p:cNvSpPr>
          <p:nvPr/>
        </p:nvSpPr>
        <p:spPr bwMode="auto">
          <a:xfrm>
            <a:off x="533400" y="2578100"/>
            <a:ext cx="8382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rgbClr val="FFFFCC"/>
              </a:buClr>
              <a:defRPr/>
            </a:pPr>
            <a:r>
              <a:rPr lang="en-US" dirty="0">
                <a:solidFill>
                  <a:srgbClr val="FFFFFF"/>
                </a:solidFill>
                <a:effectLst>
                  <a:outerShdw blurRad="38100" dist="38100" dir="2700000" algn="tl">
                    <a:srgbClr val="000000"/>
                  </a:outerShdw>
                </a:effectLst>
                <a:latin typeface="Calibri" pitchFamily="34" charset="0"/>
                <a:cs typeface="Calibri" pitchFamily="34" charset="0"/>
              </a:rPr>
              <a:t>Artificial Development  plans to deliver a wide range of commercial products based on artificial versions of the human brain that will enhance business relationships globally. </a:t>
            </a:r>
          </a:p>
          <a:p>
            <a:pPr>
              <a:spcBef>
                <a:spcPct val="20000"/>
              </a:spcBef>
              <a:buClr>
                <a:srgbClr val="FFFFCC"/>
              </a:buClr>
              <a:defRPr/>
            </a:pPr>
            <a:r>
              <a:rPr lang="en-US" dirty="0">
                <a:solidFill>
                  <a:srgbClr val="FFFFFF"/>
                </a:solidFill>
                <a:effectLst>
                  <a:outerShdw blurRad="38100" dist="38100" dir="2700000" algn="tl">
                    <a:srgbClr val="000000"/>
                  </a:outerShdw>
                </a:effectLst>
                <a:latin typeface="Calibri" pitchFamily="34" charset="0"/>
                <a:cs typeface="Calibri" pitchFamily="34" charset="0"/>
              </a:rPr>
              <a:t>The project made bold statements in 2007</a:t>
            </a:r>
            <a:r>
              <a:rPr lang="pl-PL" dirty="0">
                <a:solidFill>
                  <a:srgbClr val="FFFFFF"/>
                </a:solidFill>
                <a:effectLst>
                  <a:outerShdw blurRad="38100" dist="38100" dir="2700000" algn="tl">
                    <a:srgbClr val="000000"/>
                  </a:outerShdw>
                </a:effectLst>
                <a:latin typeface="Calibri" pitchFamily="34" charset="0"/>
                <a:cs typeface="Calibri" pitchFamily="34" charset="0"/>
              </a:rPr>
              <a:t>, </a:t>
            </a:r>
            <a:r>
              <a:rPr lang="en-US" dirty="0">
                <a:solidFill>
                  <a:srgbClr val="FFFFFF"/>
                </a:solidFill>
                <a:effectLst>
                  <a:outerShdw blurRad="38100" dist="38100" dir="2700000" algn="tl">
                    <a:srgbClr val="000000"/>
                  </a:outerShdw>
                </a:effectLst>
                <a:latin typeface="Calibri" pitchFamily="34" charset="0"/>
                <a:cs typeface="Calibri" pitchFamily="34" charset="0"/>
              </a:rPr>
              <a:t>opened a lab in Kochi, Kerala, India, to “uncover relevant information on the functioning on the human brain, and help model and interpret the data.” Died in 2008?  </a:t>
            </a:r>
          </a:p>
          <a:p>
            <a:pPr>
              <a:spcBef>
                <a:spcPct val="20000"/>
              </a:spcBef>
              <a:buClr>
                <a:srgbClr val="FFFFCC"/>
              </a:buClr>
              <a:defRPr/>
            </a:pPr>
            <a:r>
              <a:rPr lang="en-US" dirty="0">
                <a:solidFill>
                  <a:srgbClr val="FFFFFF"/>
                </a:solidFill>
                <a:effectLst>
                  <a:outerShdw blurRad="38100" dist="38100" dir="2700000" algn="tl">
                    <a:srgbClr val="000000"/>
                  </a:outerShdw>
                </a:effectLst>
                <a:latin typeface="Calibri" pitchFamily="34" charset="0"/>
                <a:cs typeface="Calibri" pitchFamily="34" charset="0"/>
              </a:rPr>
              <a:t>The company is run by Marcos </a:t>
            </a:r>
            <a:r>
              <a:rPr lang="en-US" dirty="0" err="1">
                <a:solidFill>
                  <a:srgbClr val="FFFFFF"/>
                </a:solidFill>
                <a:effectLst>
                  <a:outerShdw blurRad="38100" dist="38100" dir="2700000" algn="tl">
                    <a:srgbClr val="000000"/>
                  </a:outerShdw>
                </a:effectLst>
                <a:latin typeface="Calibri" pitchFamily="34" charset="0"/>
                <a:cs typeface="Calibri" pitchFamily="34" charset="0"/>
              </a:rPr>
              <a:t>Guillen</a:t>
            </a:r>
            <a:r>
              <a:rPr lang="en-US" dirty="0">
                <a:solidFill>
                  <a:srgbClr val="FFFFFF"/>
                </a:solidFill>
                <a:effectLst>
                  <a:outerShdw blurRad="38100" dist="38100" dir="2700000" algn="tl">
                    <a:srgbClr val="000000"/>
                  </a:outerShdw>
                </a:effectLst>
                <a:latin typeface="Calibri" pitchFamily="34" charset="0"/>
                <a:cs typeface="Calibri" pitchFamily="34" charset="0"/>
              </a:rPr>
              <a:t>, who made money as ISP in Spain but has no experience in neuroscience or simulations.</a:t>
            </a:r>
          </a:p>
          <a:p>
            <a:pPr>
              <a:spcBef>
                <a:spcPct val="20000"/>
              </a:spcBef>
              <a:buClr>
                <a:srgbClr val="FFFFCC"/>
              </a:buClr>
              <a:defRPr/>
            </a:pPr>
            <a:endParaRPr lang="en-US" sz="1000" dirty="0">
              <a:solidFill>
                <a:srgbClr val="FFFFFF"/>
              </a:solidFill>
              <a:effectLst>
                <a:outerShdw blurRad="38100" dist="38100" dir="2700000" algn="tl">
                  <a:srgbClr val="000000"/>
                </a:outerShdw>
              </a:effectLst>
              <a:latin typeface="Calibri" pitchFamily="34" charset="0"/>
              <a:cs typeface="Calibri" pitchFamily="34" charset="0"/>
            </a:endParaRPr>
          </a:p>
          <a:p>
            <a:pPr>
              <a:spcBef>
                <a:spcPct val="20000"/>
              </a:spcBef>
              <a:buClr>
                <a:srgbClr val="FFFFCC"/>
              </a:buClr>
              <a:defRPr/>
            </a:pPr>
            <a:r>
              <a:rPr lang="en-US" dirty="0">
                <a:solidFill>
                  <a:srgbClr val="FFFFFF"/>
                </a:solidFill>
                <a:effectLst>
                  <a:outerShdw blurRad="38100" dist="38100" dir="2700000" algn="tl">
                    <a:srgbClr val="000000"/>
                  </a:outerShdw>
                </a:effectLst>
                <a:latin typeface="Calibri" pitchFamily="34" charset="0"/>
                <a:cs typeface="Calibri" pitchFamily="34" charset="0"/>
              </a:rPr>
              <a:t>More serious: </a:t>
            </a:r>
            <a:r>
              <a:rPr lang="en-US" b="1" dirty="0">
                <a:solidFill>
                  <a:srgbClr val="FFFFFF"/>
                </a:solidFill>
                <a:effectLst>
                  <a:outerShdw blurRad="38100" dist="38100" dir="2700000" algn="tl">
                    <a:srgbClr val="000000"/>
                  </a:outerShdw>
                </a:effectLst>
                <a:latin typeface="Calibri" pitchFamily="34" charset="0"/>
                <a:cs typeface="Calibri" pitchFamily="34" charset="0"/>
              </a:rPr>
              <a:t>Brain Corporation</a:t>
            </a:r>
            <a:r>
              <a:rPr lang="en-US" dirty="0">
                <a:solidFill>
                  <a:srgbClr val="FFFFFF"/>
                </a:solidFill>
                <a:effectLst>
                  <a:outerShdw blurRad="38100" dist="38100" dir="2700000" algn="tl">
                    <a:srgbClr val="000000"/>
                  </a:outerShdw>
                </a:effectLst>
                <a:latin typeface="Calibri" pitchFamily="34" charset="0"/>
                <a:cs typeface="Calibri" pitchFamily="34" charset="0"/>
              </a:rPr>
              <a:t> </a:t>
            </a:r>
            <a:r>
              <a:rPr lang="en-US" dirty="0">
                <a:solidFill>
                  <a:srgbClr val="FFFFFF"/>
                </a:solidFill>
                <a:effectLst>
                  <a:outerShdw blurRad="38100" dist="38100" dir="2700000" algn="tl">
                    <a:srgbClr val="000000"/>
                  </a:outerShdw>
                </a:effectLst>
                <a:latin typeface="Calibri" pitchFamily="34" charset="0"/>
                <a:cs typeface="Calibri" pitchFamily="34" charset="0"/>
                <a:hlinkClick r:id="rId4"/>
              </a:rPr>
              <a:t>http://braincorporation.com/</a:t>
            </a:r>
            <a:r>
              <a:rPr lang="en-US" dirty="0">
                <a:solidFill>
                  <a:srgbClr val="FFFFFF"/>
                </a:solidFill>
                <a:effectLst>
                  <a:outerShdw blurRad="38100" dist="38100" dir="2700000" algn="tl">
                    <a:srgbClr val="000000"/>
                  </a:outerShdw>
                </a:effectLst>
                <a:latin typeface="Calibri" pitchFamily="34" charset="0"/>
                <a:cs typeface="Calibri" pitchFamily="34" charset="0"/>
              </a:rPr>
              <a:t>  simulation of visual system and motor control using spiking neuron system. Eugene M. </a:t>
            </a:r>
            <a:r>
              <a:rPr lang="en-US" dirty="0" err="1">
                <a:solidFill>
                  <a:srgbClr val="FFFFFF"/>
                </a:solidFill>
                <a:effectLst>
                  <a:outerShdw blurRad="38100" dist="38100" dir="2700000" algn="tl">
                    <a:srgbClr val="000000"/>
                  </a:outerShdw>
                </a:effectLst>
                <a:latin typeface="Calibri" pitchFamily="34" charset="0"/>
                <a:cs typeface="Calibri" pitchFamily="34" charset="0"/>
              </a:rPr>
              <a:t>Izhikevich</a:t>
            </a:r>
            <a:r>
              <a:rPr lang="en-US" dirty="0">
                <a:solidFill>
                  <a:srgbClr val="FFFFFF"/>
                </a:solidFill>
                <a:effectLst>
                  <a:outerShdw blurRad="38100" dist="38100" dir="2700000" algn="tl">
                    <a:srgbClr val="000000"/>
                  </a:outerShdw>
                </a:effectLst>
                <a:latin typeface="Calibri" pitchFamily="34" charset="0"/>
                <a:cs typeface="Calibri" pitchFamily="34" charset="0"/>
              </a:rPr>
              <a:t> is CEO, already made whole 1 sec whole brain simulation.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8354" name="Picture 2" descr="for more info., click her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52600"/>
            <a:ext cx="24003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5" name="Text Box 3"/>
          <p:cNvSpPr txBox="1">
            <a:spLocks noChangeArrowheads="1"/>
          </p:cNvSpPr>
          <p:nvPr/>
        </p:nvSpPr>
        <p:spPr bwMode="auto">
          <a:xfrm>
            <a:off x="2743200" y="4953000"/>
            <a:ext cx="6172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5263" indent="-195263">
              <a:defRPr>
                <a:solidFill>
                  <a:schemeClr val="tx1"/>
                </a:solidFill>
                <a:latin typeface="Arial" pitchFamily="34" charset="0"/>
              </a:defRPr>
            </a:lvl1pPr>
            <a:lvl2pPr marL="674688">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gn="ctr">
              <a:defRPr/>
            </a:pPr>
            <a:r>
              <a:rPr lang="en-US" altLang="ja-JP" smtClean="0">
                <a:solidFill>
                  <a:srgbClr val="FFFFFF"/>
                </a:solidFill>
                <a:ea typeface="MS PGothic" pitchFamily="34" charset="-128"/>
                <a:cs typeface="+mn-cs"/>
              </a:rPr>
              <a:t>by</a:t>
            </a:r>
            <a:r>
              <a:rPr lang="en-US" altLang="ja-JP" b="1" smtClean="0">
                <a:solidFill>
                  <a:srgbClr val="FFFFFF"/>
                </a:solidFill>
                <a:ea typeface="MS PGothic" pitchFamily="34" charset="-128"/>
                <a:cs typeface="+mn-cs"/>
              </a:rPr>
              <a:t> Tetsuya Hoya</a:t>
            </a:r>
          </a:p>
          <a:p>
            <a:pPr algn="ctr">
              <a:defRPr/>
            </a:pPr>
            <a:r>
              <a:rPr lang="en-US" altLang="ja-JP" smtClean="0">
                <a:solidFill>
                  <a:srgbClr val="FFFFFF"/>
                </a:solidFill>
                <a:ea typeface="MS PGothic" pitchFamily="34" charset="-128"/>
                <a:cs typeface="+mn-cs"/>
              </a:rPr>
              <a:t>BSI-RIKEN, Japan</a:t>
            </a:r>
            <a:br>
              <a:rPr lang="en-US" altLang="ja-JP" smtClean="0">
                <a:solidFill>
                  <a:srgbClr val="FFFFFF"/>
                </a:solidFill>
                <a:ea typeface="MS PGothic" pitchFamily="34" charset="-128"/>
                <a:cs typeface="+mn-cs"/>
              </a:rPr>
            </a:br>
            <a:r>
              <a:rPr lang="en-US" altLang="ja-JP" smtClean="0">
                <a:solidFill>
                  <a:srgbClr val="FFFFFF"/>
                </a:solidFill>
                <a:ea typeface="MS PGothic" pitchFamily="34" charset="-128"/>
                <a:cs typeface="+mn-cs"/>
              </a:rPr>
              <a:t>Lab. Advanced Brain Signal Processing</a:t>
            </a:r>
            <a:endParaRPr lang="en-GB" altLang="ja-JP" smtClean="0">
              <a:solidFill>
                <a:srgbClr val="FFFFFF"/>
              </a:solidFill>
              <a:ea typeface="MS PGothic" pitchFamily="34" charset="-128"/>
              <a:cs typeface="+mn-cs"/>
            </a:endParaRPr>
          </a:p>
        </p:txBody>
      </p:sp>
      <p:sp>
        <p:nvSpPr>
          <p:cNvPr id="131076" name="Rectangle 4"/>
          <p:cNvSpPr>
            <a:spLocks noGrp="1" noChangeArrowheads="1"/>
          </p:cNvSpPr>
          <p:nvPr>
            <p:ph type="ctrTitle"/>
          </p:nvPr>
        </p:nvSpPr>
        <p:spPr>
          <a:xfrm>
            <a:off x="304800" y="152400"/>
            <a:ext cx="8458200" cy="1143000"/>
          </a:xfrm>
          <a:extLst>
            <a:ext uri="{909E8E84-426E-40DD-AFC4-6F175D3DCCD1}">
              <a14:hiddenFill xmlns:a14="http://schemas.microsoft.com/office/drawing/2010/main">
                <a:solidFill>
                  <a:srgbClr val="FFCC66"/>
                </a:solidFill>
              </a14:hiddenFill>
            </a:ext>
          </a:extLst>
        </p:spPr>
        <p:txBody>
          <a:bodyPr/>
          <a:lstStyle/>
          <a:p>
            <a:pPr eaLnBrk="1" hangingPunct="1">
              <a:defRPr/>
            </a:pPr>
            <a:r>
              <a:rPr lang="en-US" altLang="ja-JP" sz="3200" b="0" smtClean="0">
                <a:ea typeface="MS PGothic" pitchFamily="34" charset="-128"/>
              </a:rPr>
              <a:t>Artificial Mind System (AMS)</a:t>
            </a:r>
            <a:br>
              <a:rPr lang="en-US" altLang="ja-JP" sz="3200" b="0" smtClean="0">
                <a:ea typeface="MS PGothic" pitchFamily="34" charset="-128"/>
              </a:rPr>
            </a:br>
            <a:r>
              <a:rPr lang="en-US" altLang="ja-JP" sz="2400" b="0" smtClean="0">
                <a:ea typeface="MS PGothic" pitchFamily="34" charset="-128"/>
              </a:rPr>
              <a:t>Kernel Memory Approach</a:t>
            </a:r>
          </a:p>
        </p:txBody>
      </p:sp>
      <p:sp>
        <p:nvSpPr>
          <p:cNvPr id="131077" name="Text Box 5"/>
          <p:cNvSpPr txBox="1">
            <a:spLocks noChangeArrowheads="1"/>
          </p:cNvSpPr>
          <p:nvPr/>
        </p:nvSpPr>
        <p:spPr bwMode="auto">
          <a:xfrm>
            <a:off x="3276600" y="1752600"/>
            <a:ext cx="5410200" cy="301307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5263" indent="-195263">
              <a:defRPr>
                <a:solidFill>
                  <a:schemeClr val="tx1"/>
                </a:solidFill>
                <a:latin typeface="Arial" pitchFamily="34" charset="0"/>
              </a:defRPr>
            </a:lvl1pPr>
            <a:lvl2pPr marL="674688">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gn="ctr">
              <a:defRPr/>
            </a:pPr>
            <a:r>
              <a:rPr lang="en-US" altLang="ja-JP" sz="2400" smtClean="0">
                <a:solidFill>
                  <a:srgbClr val="FFFFFF"/>
                </a:solidFill>
                <a:ea typeface="MS PGothic" pitchFamily="34" charset="-128"/>
                <a:cs typeface="+mn-cs"/>
              </a:rPr>
              <a:t>Series: </a:t>
            </a:r>
            <a:r>
              <a:rPr lang="en-US" altLang="ja-JP" sz="2400" b="1" smtClean="0">
                <a:solidFill>
                  <a:srgbClr val="FFFFFF"/>
                </a:solidFill>
                <a:ea typeface="MS PGothic" pitchFamily="34" charset="-128"/>
                <a:cs typeface="+mn-cs"/>
              </a:rPr>
              <a:t>Studies in Computational Intelligence (SCI)</a:t>
            </a:r>
            <a:r>
              <a:rPr lang="en-US" altLang="ja-JP" sz="2400" smtClean="0">
                <a:solidFill>
                  <a:srgbClr val="FFFFFF"/>
                </a:solidFill>
                <a:ea typeface="MS PGothic" pitchFamily="34" charset="-128"/>
                <a:cs typeface="+mn-cs"/>
              </a:rPr>
              <a:t>, Vol. 1 (270p)</a:t>
            </a:r>
          </a:p>
          <a:p>
            <a:pPr algn="ctr">
              <a:defRPr/>
            </a:pPr>
            <a:endParaRPr lang="en-US" altLang="ja-JP" sz="2400" smtClean="0">
              <a:solidFill>
                <a:srgbClr val="FFFFFF"/>
              </a:solidFill>
              <a:ea typeface="MS PGothic" pitchFamily="34" charset="-128"/>
              <a:cs typeface="+mn-cs"/>
            </a:endParaRPr>
          </a:p>
          <a:p>
            <a:pPr algn="ctr">
              <a:defRPr/>
            </a:pPr>
            <a:r>
              <a:rPr lang="en-US" altLang="ja-JP" sz="2400" smtClean="0">
                <a:solidFill>
                  <a:srgbClr val="FFFFFF"/>
                </a:solidFill>
                <a:ea typeface="MS PGothic" pitchFamily="34" charset="-128"/>
                <a:cs typeface="+mn-cs"/>
              </a:rPr>
              <a:t>Springer-Verlag: Heidelberg</a:t>
            </a:r>
          </a:p>
          <a:p>
            <a:pPr algn="ctr">
              <a:defRPr/>
            </a:pPr>
            <a:r>
              <a:rPr lang="en-US" altLang="ja-JP" sz="2400" smtClean="0">
                <a:solidFill>
                  <a:srgbClr val="FFFFFF"/>
                </a:solidFill>
                <a:ea typeface="MS PGothic" pitchFamily="34" charset="-128"/>
                <a:cs typeface="+mn-cs"/>
              </a:rPr>
              <a:t>Aug. 2005</a:t>
            </a:r>
          </a:p>
          <a:p>
            <a:pPr algn="ctr">
              <a:defRPr/>
            </a:pPr>
            <a:endParaRPr lang="en-US" altLang="ja-JP" sz="2400" smtClean="0">
              <a:solidFill>
                <a:srgbClr val="FFFFFF"/>
              </a:solidFill>
              <a:ea typeface="MS PGothic" pitchFamily="34" charset="-128"/>
              <a:cs typeface="+mn-cs"/>
            </a:endParaRPr>
          </a:p>
          <a:p>
            <a:pPr algn="ctr">
              <a:defRPr/>
            </a:pPr>
            <a:r>
              <a:rPr lang="en-US" altLang="ja-JP" sz="2400" smtClean="0">
                <a:solidFill>
                  <a:srgbClr val="FFFFFF"/>
                </a:solidFill>
                <a:ea typeface="MS PGothic" pitchFamily="34" charset="-128"/>
                <a:cs typeface="+mn-cs"/>
              </a:rPr>
              <a:t>available from: http://www.springeronline.com/</a:t>
            </a:r>
            <a:endParaRPr lang="en-GB" altLang="ja-JP" sz="2400" smtClean="0">
              <a:solidFill>
                <a:srgbClr val="FFFFFF"/>
              </a:solidFill>
              <a:ea typeface="MS PGothic" pitchFamily="34" charset="-128"/>
              <a:cs typeface="+mn-cs"/>
            </a:endParaRPr>
          </a:p>
        </p:txBody>
      </p:sp>
      <p:sp>
        <p:nvSpPr>
          <p:cNvPr id="131078" name="Text Box 6"/>
          <p:cNvSpPr txBox="1">
            <a:spLocks noChangeArrowheads="1"/>
          </p:cNvSpPr>
          <p:nvPr/>
        </p:nvSpPr>
        <p:spPr bwMode="auto">
          <a:xfrm>
            <a:off x="914400" y="6172200"/>
            <a:ext cx="800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sz="1800">
                <a:solidFill>
                  <a:srgbClr val="FFFFFF"/>
                </a:solidFill>
                <a:latin typeface="Tahoma" pitchFamily="34" charset="0"/>
                <a:cs typeface="+mn-cs"/>
              </a:rPr>
              <a:t>Hybrid approach, based on modularity of mind.</a:t>
            </a:r>
            <a:endParaRPr lang="pl-PL" sz="1800">
              <a:solidFill>
                <a:srgbClr val="FFFFFF"/>
              </a:solidFill>
              <a:latin typeface="Tahoma" pitchFamily="34" charset="0"/>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4" name="Rectangle 2"/>
          <p:cNvSpPr>
            <a:spLocks noGrp="1" noChangeArrowheads="1"/>
          </p:cNvSpPr>
          <p:nvPr>
            <p:ph type="ctrTitle"/>
          </p:nvPr>
        </p:nvSpPr>
        <p:spPr>
          <a:xfrm>
            <a:off x="1066800" y="152400"/>
            <a:ext cx="7543800" cy="1066800"/>
          </a:xfrm>
        </p:spPr>
        <p:txBody>
          <a:bodyPr/>
          <a:lstStyle/>
          <a:p>
            <a:pPr eaLnBrk="1" hangingPunct="1">
              <a:defRPr/>
            </a:pPr>
            <a:r>
              <a:rPr lang="en-US" sz="3200" b="0" smtClean="0"/>
              <a:t>Bayesian Confidence Propagating NN.</a:t>
            </a:r>
          </a:p>
        </p:txBody>
      </p:sp>
      <p:sp>
        <p:nvSpPr>
          <p:cNvPr id="156675" name="Rectangle 3"/>
          <p:cNvSpPr>
            <a:spLocks noGrp="1" noChangeArrowheads="1"/>
          </p:cNvSpPr>
          <p:nvPr>
            <p:ph type="subTitle" idx="1"/>
          </p:nvPr>
        </p:nvSpPr>
        <p:spPr>
          <a:xfrm>
            <a:off x="685800" y="1295400"/>
            <a:ext cx="8305800" cy="2514600"/>
          </a:xfrm>
        </p:spPr>
        <p:txBody>
          <a:bodyPr/>
          <a:lstStyle/>
          <a:p>
            <a:pPr marL="357188" indent="-357188" algn="l" eaLnBrk="1" hangingPunct="1">
              <a:lnSpc>
                <a:spcPct val="80000"/>
              </a:lnSpc>
              <a:defRPr/>
            </a:pPr>
            <a:r>
              <a:rPr lang="en-US" sz="2000" dirty="0" smtClean="0">
                <a:latin typeface="Calibri" pitchFamily="34" charset="0"/>
                <a:cs typeface="Calibri" pitchFamily="34" charset="0"/>
              </a:rPr>
              <a:t>Johansson/</a:t>
            </a:r>
            <a:r>
              <a:rPr lang="en-US" sz="2000" dirty="0" err="1" smtClean="0">
                <a:latin typeface="Calibri" pitchFamily="34" charset="0"/>
                <a:cs typeface="Calibri" pitchFamily="34" charset="0"/>
              </a:rPr>
              <a:t>Lansner</a:t>
            </a:r>
            <a:r>
              <a:rPr lang="en-US" sz="2000" dirty="0" smtClean="0">
                <a:latin typeface="Calibri" pitchFamily="34" charset="0"/>
                <a:cs typeface="Calibri" pitchFamily="34" charset="0"/>
              </a:rPr>
              <a:t> ideas:</a:t>
            </a:r>
          </a:p>
          <a:p>
            <a:pPr marL="357188" indent="-357188" algn="l" eaLnBrk="1" hangingPunct="1">
              <a:lnSpc>
                <a:spcPct val="80000"/>
              </a:lnSpc>
              <a:defRPr/>
            </a:pPr>
            <a:endParaRPr lang="en-US" sz="1000" dirty="0" smtClean="0">
              <a:latin typeface="Calibri" pitchFamily="34" charset="0"/>
              <a:cs typeface="Calibri" pitchFamily="34" charset="0"/>
            </a:endParaRPr>
          </a:p>
          <a:p>
            <a:pPr marL="357188" indent="-357188" algn="l" eaLnBrk="1" hangingPunct="1">
              <a:lnSpc>
                <a:spcPct val="80000"/>
              </a:lnSpc>
              <a:buFontTx/>
              <a:buChar char="o"/>
              <a:defRPr/>
            </a:pPr>
            <a:r>
              <a:rPr lang="en-US" sz="2000" dirty="0" smtClean="0">
                <a:latin typeface="Calibri" pitchFamily="34" charset="0"/>
                <a:cs typeface="Calibri" pitchFamily="34" charset="0"/>
              </a:rPr>
              <a:t>Assumption: functional principles of cortex reside on a much higher level of abstraction than that of the single neuron i.e. closer to abstractions like ANN and connectionist models.</a:t>
            </a:r>
          </a:p>
          <a:p>
            <a:pPr marL="357188" indent="-357188" algn="l" eaLnBrk="1" hangingPunct="1">
              <a:lnSpc>
                <a:spcPct val="80000"/>
              </a:lnSpc>
              <a:buFontTx/>
              <a:buChar char="o"/>
              <a:defRPr/>
            </a:pPr>
            <a:r>
              <a:rPr lang="en-US" sz="2000" dirty="0" smtClean="0">
                <a:latin typeface="Calibri" pitchFamily="34" charset="0"/>
                <a:cs typeface="Calibri" pitchFamily="34" charset="0"/>
              </a:rPr>
              <a:t>Target: artificial brain, compact, low-power, multi-network NN.  </a:t>
            </a:r>
          </a:p>
          <a:p>
            <a:pPr marL="357188" indent="-357188" algn="l" eaLnBrk="1" hangingPunct="1">
              <a:lnSpc>
                <a:spcPct val="80000"/>
              </a:lnSpc>
              <a:buFontTx/>
              <a:buChar char="o"/>
              <a:defRPr/>
            </a:pPr>
            <a:r>
              <a:rPr lang="en-US" sz="2000" dirty="0" smtClean="0">
                <a:latin typeface="Calibri" pitchFamily="34" charset="0"/>
                <a:cs typeface="Calibri" pitchFamily="34" charset="0"/>
              </a:rPr>
              <a:t>Mapping of cortical structure onto the BCPNN, an attractor network.</a:t>
            </a:r>
          </a:p>
          <a:p>
            <a:pPr marL="357188" indent="-357188" algn="l" eaLnBrk="1" hangingPunct="1">
              <a:lnSpc>
                <a:spcPct val="80000"/>
              </a:lnSpc>
              <a:buFontTx/>
              <a:buChar char="o"/>
              <a:defRPr/>
            </a:pPr>
            <a:r>
              <a:rPr lang="en-US" sz="2000" dirty="0" smtClean="0">
                <a:latin typeface="Calibri" pitchFamily="34" charset="0"/>
                <a:cs typeface="Calibri" pitchFamily="34" charset="0"/>
              </a:rPr>
              <a:t>Implementation of BCPNN based on hyper columnar modules.</a:t>
            </a:r>
          </a:p>
          <a:p>
            <a:pPr marL="357188" indent="-357188" algn="l" eaLnBrk="1" hangingPunct="1">
              <a:lnSpc>
                <a:spcPct val="80000"/>
              </a:lnSpc>
              <a:defRPr/>
            </a:pPr>
            <a:endParaRPr lang="en-US" sz="2000" dirty="0" smtClean="0">
              <a:latin typeface="Calibri" pitchFamily="34" charset="0"/>
              <a:cs typeface="Calibri" pitchFamily="34" charset="0"/>
            </a:endParaRPr>
          </a:p>
        </p:txBody>
      </p:sp>
      <p:pic>
        <p:nvPicPr>
          <p:cNvPr id="2293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733800"/>
            <a:ext cx="4876800" cy="164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6677" name="Rectangle 5"/>
          <p:cNvSpPr>
            <a:spLocks noChangeArrowheads="1"/>
          </p:cNvSpPr>
          <p:nvPr/>
        </p:nvSpPr>
        <p:spPr bwMode="auto">
          <a:xfrm>
            <a:off x="838200" y="5562600"/>
            <a:ext cx="8001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57188" indent="-357188">
              <a:lnSpc>
                <a:spcPct val="80000"/>
              </a:lnSpc>
              <a:spcBef>
                <a:spcPct val="20000"/>
              </a:spcBef>
              <a:buClr>
                <a:srgbClr val="FFFFCC"/>
              </a:buClr>
              <a:buSzPct val="70000"/>
              <a:buFontTx/>
              <a:buChar char="o"/>
              <a:defRPr/>
            </a:pPr>
            <a:r>
              <a:rPr lang="en-US">
                <a:solidFill>
                  <a:srgbClr val="FFFFFF"/>
                </a:solidFill>
                <a:effectLst>
                  <a:outerShdw blurRad="38100" dist="38100" dir="2700000" algn="tl">
                    <a:srgbClr val="000000"/>
                  </a:outerShdw>
                </a:effectLst>
                <a:latin typeface="Calibri" pitchFamily="34" charset="0"/>
                <a:cs typeface="Calibri" pitchFamily="34" charset="0"/>
              </a:rPr>
              <a:t>Hypercolumn needs 5</a:t>
            </a:r>
            <a:r>
              <a:rPr lang="en-US" baseline="30000">
                <a:solidFill>
                  <a:srgbClr val="FFFFFF"/>
                </a:solidFill>
                <a:effectLst>
                  <a:outerShdw blurRad="38100" dist="38100" dir="2700000" algn="tl">
                    <a:srgbClr val="000000"/>
                  </a:outerShdw>
                </a:effectLst>
                <a:latin typeface="Calibri" pitchFamily="34" charset="0"/>
                <a:cs typeface="Calibri" pitchFamily="34" charset="0"/>
              </a:rPr>
              <a:t>.</a:t>
            </a:r>
            <a:r>
              <a:rPr lang="en-US">
                <a:solidFill>
                  <a:srgbClr val="FFFFFF"/>
                </a:solidFill>
                <a:effectLst>
                  <a:outerShdw blurRad="38100" dist="38100" dir="2700000" algn="tl">
                    <a:srgbClr val="000000"/>
                  </a:outerShdw>
                </a:effectLst>
                <a:latin typeface="Calibri" pitchFamily="34" charset="0"/>
                <a:cs typeface="Calibri" pitchFamily="34" charset="0"/>
              </a:rPr>
              <a:t>10</a:t>
            </a:r>
            <a:r>
              <a:rPr lang="en-US" baseline="30000">
                <a:solidFill>
                  <a:srgbClr val="FFFFFF"/>
                </a:solidFill>
                <a:effectLst>
                  <a:outerShdw blurRad="38100" dist="38100" dir="2700000" algn="tl">
                    <a:srgbClr val="000000"/>
                  </a:outerShdw>
                </a:effectLst>
                <a:latin typeface="Calibri" pitchFamily="34" charset="0"/>
                <a:cs typeface="Calibri" pitchFamily="34" charset="0"/>
              </a:rPr>
              <a:t>9</a:t>
            </a:r>
            <a:r>
              <a:rPr lang="en-US">
                <a:solidFill>
                  <a:srgbClr val="FFFFFF"/>
                </a:solidFill>
                <a:effectLst>
                  <a:outerShdw blurRad="38100" dist="38100" dir="2700000" algn="tl">
                    <a:srgbClr val="000000"/>
                  </a:outerShdw>
                </a:effectLst>
                <a:latin typeface="Calibri" pitchFamily="34" charset="0"/>
                <a:cs typeface="Calibri" pitchFamily="34" charset="0"/>
              </a:rPr>
              <a:t> ops, with about 2</a:t>
            </a:r>
            <a:r>
              <a:rPr lang="en-US" baseline="30000">
                <a:solidFill>
                  <a:srgbClr val="FFFFFF"/>
                </a:solidFill>
                <a:effectLst>
                  <a:outerShdw blurRad="38100" dist="38100" dir="2700000" algn="tl">
                    <a:srgbClr val="000000"/>
                  </a:outerShdw>
                </a:effectLst>
                <a:latin typeface="Calibri" pitchFamily="34" charset="0"/>
                <a:cs typeface="Calibri" pitchFamily="34" charset="0"/>
              </a:rPr>
              <a:t>.</a:t>
            </a:r>
            <a:r>
              <a:rPr lang="en-US">
                <a:solidFill>
                  <a:srgbClr val="FFFFFF"/>
                </a:solidFill>
                <a:effectLst>
                  <a:outerShdw blurRad="38100" dist="38100" dir="2700000" algn="tl">
                    <a:srgbClr val="000000"/>
                  </a:outerShdw>
                </a:effectLst>
                <a:latin typeface="Calibri" pitchFamily="34" charset="0"/>
                <a:cs typeface="Calibri" pitchFamily="34" charset="0"/>
              </a:rPr>
              <a:t>10</a:t>
            </a:r>
            <a:r>
              <a:rPr lang="en-US" baseline="30000">
                <a:solidFill>
                  <a:srgbClr val="FFFFFF"/>
                </a:solidFill>
                <a:effectLst>
                  <a:outerShdw blurRad="38100" dist="38100" dir="2700000" algn="tl">
                    <a:srgbClr val="000000"/>
                  </a:outerShdw>
                </a:effectLst>
                <a:latin typeface="Calibri" pitchFamily="34" charset="0"/>
                <a:cs typeface="Calibri" pitchFamily="34" charset="0"/>
              </a:rPr>
              <a:t>6</a:t>
            </a:r>
            <a:r>
              <a:rPr lang="en-US">
                <a:solidFill>
                  <a:srgbClr val="FFFFFF"/>
                </a:solidFill>
                <a:effectLst>
                  <a:outerShdw blurRad="38100" dist="38100" dir="2700000" algn="tl">
                    <a:srgbClr val="000000"/>
                  </a:outerShdw>
                </a:effectLst>
                <a:latin typeface="Calibri" pitchFamily="34" charset="0"/>
                <a:cs typeface="Calibri" pitchFamily="34" charset="0"/>
              </a:rPr>
              <a:t> hypercolumns in human cortex, giving about 10</a:t>
            </a:r>
            <a:r>
              <a:rPr lang="en-US" baseline="30000">
                <a:solidFill>
                  <a:srgbClr val="FFFFFF"/>
                </a:solidFill>
                <a:effectLst>
                  <a:outerShdw blurRad="38100" dist="38100" dir="2700000" algn="tl">
                    <a:srgbClr val="000000"/>
                  </a:outerShdw>
                </a:effectLst>
                <a:latin typeface="Calibri" pitchFamily="34" charset="0"/>
                <a:cs typeface="Calibri" pitchFamily="34" charset="0"/>
              </a:rPr>
              <a:t>16</a:t>
            </a:r>
            <a:r>
              <a:rPr lang="en-US">
                <a:solidFill>
                  <a:srgbClr val="FFFFFF"/>
                </a:solidFill>
                <a:effectLst>
                  <a:outerShdw blurRad="38100" dist="38100" dir="2700000" algn="tl">
                    <a:srgbClr val="000000"/>
                  </a:outerShdw>
                </a:effectLst>
                <a:latin typeface="Calibri" pitchFamily="34" charset="0"/>
                <a:cs typeface="Calibri" pitchFamily="34" charset="0"/>
              </a:rPr>
              <a:t> ops. </a:t>
            </a:r>
          </a:p>
          <a:p>
            <a:pPr marL="357188" indent="-357188">
              <a:lnSpc>
                <a:spcPct val="80000"/>
              </a:lnSpc>
              <a:spcBef>
                <a:spcPct val="20000"/>
              </a:spcBef>
              <a:buClr>
                <a:srgbClr val="FFFFCC"/>
              </a:buClr>
              <a:buSzPct val="70000"/>
              <a:buFontTx/>
              <a:buChar char="o"/>
              <a:defRPr/>
            </a:pPr>
            <a:r>
              <a:rPr lang="en-US">
                <a:solidFill>
                  <a:srgbClr val="FFFFFF"/>
                </a:solidFill>
                <a:effectLst>
                  <a:outerShdw blurRad="38100" dist="38100" dir="2700000" algn="tl">
                    <a:srgbClr val="000000"/>
                  </a:outerShdw>
                </a:effectLst>
                <a:latin typeface="Calibri" pitchFamily="34" charset="0"/>
                <a:cs typeface="Calibri" pitchFamily="34" charset="0"/>
              </a:rPr>
              <a:t>No detailed structure proposed.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4514" name="Rectangle 2"/>
          <p:cNvSpPr>
            <a:spLocks noGrp="1" noChangeArrowheads="1"/>
          </p:cNvSpPr>
          <p:nvPr>
            <p:ph type="title"/>
          </p:nvPr>
        </p:nvSpPr>
        <p:spPr>
          <a:xfrm>
            <a:off x="1619250" y="260350"/>
            <a:ext cx="6186488" cy="769938"/>
          </a:xfrm>
        </p:spPr>
        <p:txBody>
          <a:bodyPr/>
          <a:lstStyle/>
          <a:p>
            <a:pPr eaLnBrk="1" hangingPunct="1">
              <a:defRPr/>
            </a:pPr>
            <a:r>
              <a:rPr lang="en-US" dirty="0" smtClean="0">
                <a:latin typeface="Arial Unicode MS" pitchFamily="34" charset="-128"/>
              </a:rPr>
              <a:t>Hybrid CA: LIDA</a:t>
            </a:r>
          </a:p>
        </p:txBody>
      </p:sp>
      <p:sp>
        <p:nvSpPr>
          <p:cNvPr id="230403" name="Rectangle 3"/>
          <p:cNvSpPr>
            <a:spLocks noGrp="1" noChangeArrowheads="1"/>
          </p:cNvSpPr>
          <p:nvPr>
            <p:ph type="body" idx="1"/>
          </p:nvPr>
        </p:nvSpPr>
        <p:spPr>
          <a:xfrm>
            <a:off x="381000" y="1090613"/>
            <a:ext cx="8548688" cy="5572125"/>
          </a:xfrm>
          <a:noFill/>
        </p:spPr>
        <p:txBody>
          <a:bodyPr/>
          <a:lstStyle/>
          <a:p>
            <a:pPr marL="358775" indent="-358775" eaLnBrk="1" hangingPunct="1">
              <a:spcBef>
                <a:spcPts val="600"/>
              </a:spcBef>
            </a:pPr>
            <a:r>
              <a:rPr lang="en-US" b="1" smtClean="0">
                <a:solidFill>
                  <a:srgbClr val="FFC000"/>
                </a:solidFill>
                <a:latin typeface="Calibri" pitchFamily="34" charset="0"/>
                <a:cs typeface="Calibri" pitchFamily="34" charset="0"/>
              </a:rPr>
              <a:t>LIDA</a:t>
            </a:r>
            <a:r>
              <a:rPr lang="en-US" smtClean="0">
                <a:latin typeface="Calibri" pitchFamily="34" charset="0"/>
                <a:cs typeface="Calibri" pitchFamily="34" charset="0"/>
              </a:rPr>
              <a:t> (The</a:t>
            </a:r>
            <a:r>
              <a:rPr lang="en-US" i="1" smtClean="0">
                <a:latin typeface="Calibri" pitchFamily="34" charset="0"/>
                <a:cs typeface="Calibri" pitchFamily="34" charset="0"/>
              </a:rPr>
              <a:t> Learning Intelligent Distribution Agent</a:t>
            </a:r>
            <a:r>
              <a:rPr lang="en-US" smtClean="0">
                <a:latin typeface="Calibri" pitchFamily="34" charset="0"/>
                <a:cs typeface="Calibri" pitchFamily="34" charset="0"/>
              </a:rPr>
              <a:t>) (S. Franklin, 1997), framework for intelligent software agent, global workspace (GW) ideas. </a:t>
            </a:r>
          </a:p>
          <a:p>
            <a:pPr marL="358775" indent="-358775" eaLnBrk="1" hangingPunct="1">
              <a:spcBef>
                <a:spcPts val="600"/>
              </a:spcBef>
            </a:pPr>
            <a:r>
              <a:rPr lang="en-US" smtClean="0">
                <a:latin typeface="Calibri" pitchFamily="34" charset="0"/>
                <a:cs typeface="Calibri" pitchFamily="34" charset="0"/>
              </a:rPr>
              <a:t>LIDA: partly symbolic and partly connectionist memory organization, modules for perception, working memory, emotions, semantic memory, episodic memory, action selection, expectation, learning procedural tasks, constraint satisfaction, deliberation, negotiation, problem solving, metacognition, and conscious-like behavior. </a:t>
            </a:r>
          </a:p>
          <a:p>
            <a:pPr marL="358775" indent="-358775" eaLnBrk="1" hangingPunct="1">
              <a:spcBef>
                <a:spcPts val="600"/>
              </a:spcBef>
            </a:pPr>
            <a:r>
              <a:rPr lang="en-US" smtClean="0">
                <a:latin typeface="Calibri" pitchFamily="34" charset="0"/>
                <a:cs typeface="Calibri" pitchFamily="34" charset="0"/>
              </a:rPr>
              <a:t>Cooperation of codelets, specialized subnetworks. </a:t>
            </a:r>
          </a:p>
          <a:p>
            <a:pPr marL="358775" indent="-358775" eaLnBrk="1" hangingPunct="1">
              <a:spcBef>
                <a:spcPts val="600"/>
              </a:spcBef>
            </a:pPr>
            <a:r>
              <a:rPr lang="en-US" smtClean="0">
                <a:latin typeface="Calibri" pitchFamily="34" charset="0"/>
                <a:cs typeface="Calibri" pitchFamily="34" charset="0"/>
              </a:rPr>
              <a:t>Perceptual, episodic, and procedural learning, bottom-up type. </a:t>
            </a:r>
          </a:p>
          <a:p>
            <a:pPr marL="358775" indent="-358775" eaLnBrk="1" hangingPunct="1">
              <a:spcBef>
                <a:spcPts val="600"/>
              </a:spcBef>
            </a:pPr>
            <a:r>
              <a:rPr lang="en-US" b="1" smtClean="0">
                <a:solidFill>
                  <a:srgbClr val="FFC000"/>
                </a:solidFill>
                <a:latin typeface="Calibri" pitchFamily="34" charset="0"/>
                <a:cs typeface="Calibri" pitchFamily="34" charset="0"/>
              </a:rPr>
              <a:t>DUAL</a:t>
            </a:r>
            <a:r>
              <a:rPr lang="en-US" smtClean="0">
                <a:latin typeface="Calibri" pitchFamily="34" charset="0"/>
                <a:cs typeface="Calibri" pitchFamily="34" charset="0"/>
              </a:rPr>
              <a:t> (B. Kokinov 1994), inspired by Minsky’s “Society of Mind”, hybrid, multi-agent architecture, dynamic emergent computations, interacting micro-agents for memory and processing, agents form coalitions with emergent dynamics, at macrolevel psychological interpretations may be used to describe model properties. </a:t>
            </a:r>
          </a:p>
          <a:p>
            <a:pPr marL="358775" indent="-358775" eaLnBrk="1" hangingPunct="1">
              <a:spcBef>
                <a:spcPts val="600"/>
              </a:spcBef>
            </a:pPr>
            <a:r>
              <a:rPr lang="en-US" smtClean="0">
                <a:latin typeface="Calibri" pitchFamily="34" charset="0"/>
                <a:cs typeface="Calibri" pitchFamily="34" charset="0"/>
              </a:rPr>
              <a:t>Micro-frames used for symbolic representation of facts, relevance in a particular context is represented by network connections/activations. </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857250"/>
            <a:ext cx="6096000"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040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6688" y="142875"/>
            <a:ext cx="12096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 name="Symbol zastępczy daty 3"/>
          <p:cNvSpPr>
            <a:spLocks noGrp="1"/>
          </p:cNvSpPr>
          <p:nvPr>
            <p:ph type="dt" sz="quarter" idx="10"/>
          </p:nvPr>
        </p:nvSpPr>
        <p:spPr>
          <a:ln>
            <a:solidFill>
              <a:srgbClr val="F8F8F8"/>
            </a:solidFill>
          </a:ln>
        </p:spPr>
        <p:txBody>
          <a:bodyPr/>
          <a:lstStyle/>
          <a:p>
            <a:pPr>
              <a:defRPr/>
            </a:pPr>
            <a:r>
              <a:rPr lang="en-US" dirty="0">
                <a:solidFill>
                  <a:schemeClr val="bg1"/>
                </a:solidFill>
              </a:rPr>
              <a:t>	</a:t>
            </a:r>
            <a:r>
              <a:rPr lang="en-US" dirty="0" smtClean="0">
                <a:solidFill>
                  <a:schemeClr val="bg1"/>
                </a:solidFill>
              </a:rPr>
              <a:t>Stan Franklin	</a:t>
            </a:r>
            <a:endParaRPr lang="en-US" dirty="0">
              <a:solidFill>
                <a:schemeClr val="bg1"/>
              </a:solidFill>
            </a:endParaRPr>
          </a:p>
        </p:txBody>
      </p:sp>
      <p:sp>
        <p:nvSpPr>
          <p:cNvPr id="60" name="Symbol zastępczy stopki 4"/>
          <p:cNvSpPr>
            <a:spLocks noGrp="1"/>
          </p:cNvSpPr>
          <p:nvPr>
            <p:ph type="ftr" sz="quarter" idx="11"/>
          </p:nvPr>
        </p:nvSpPr>
        <p:spPr>
          <a:xfrm>
            <a:off x="4951413" y="6248400"/>
            <a:ext cx="2516187" cy="457200"/>
          </a:xfrm>
          <a:ln>
            <a:solidFill>
              <a:srgbClr val="F8F8F8"/>
            </a:solidFill>
          </a:ln>
        </p:spPr>
        <p:txBody>
          <a:bodyPr/>
          <a:lstStyle/>
          <a:p>
            <a:pPr>
              <a:defRPr/>
            </a:pPr>
            <a:r>
              <a:rPr lang="en-US" dirty="0">
                <a:solidFill>
                  <a:schemeClr val="bg1"/>
                </a:solidFill>
              </a:rPr>
              <a:t>IJCNN 07</a:t>
            </a:r>
          </a:p>
        </p:txBody>
      </p:sp>
      <p:sp>
        <p:nvSpPr>
          <p:cNvPr id="19461" name="Rectangle 2"/>
          <p:cNvSpPr>
            <a:spLocks noChangeArrowheads="1"/>
          </p:cNvSpPr>
          <p:nvPr/>
        </p:nvSpPr>
        <p:spPr bwMode="auto">
          <a:xfrm>
            <a:off x="6934200" y="533400"/>
            <a:ext cx="1435100" cy="781050"/>
          </a:xfrm>
          <a:prstGeom prst="rect">
            <a:avLst/>
          </a:prstGeom>
          <a:solidFill>
            <a:srgbClr val="FF0000"/>
          </a:solidFill>
          <a:ln w="9525">
            <a:solidFill>
              <a:srgbClr val="F8F8F8"/>
            </a:solidFill>
            <a:miter lim="800000"/>
            <a:headEnd/>
            <a:tailEnd/>
          </a:ln>
        </p:spPr>
        <p:txBody>
          <a:bodyPr wrap="none" anchor="ctr"/>
          <a:lstStyle/>
          <a:p>
            <a:pPr algn="ctr">
              <a:buClr>
                <a:srgbClr val="000000"/>
              </a:buClr>
              <a:buSzPct val="115000"/>
              <a:defRPr/>
            </a:pPr>
            <a:endParaRPr lang="en-US" sz="1100" b="1">
              <a:solidFill>
                <a:schemeClr val="bg1"/>
              </a:solidFill>
              <a:cs typeface="+mn-cs"/>
            </a:endParaRPr>
          </a:p>
          <a:p>
            <a:pPr algn="ctr">
              <a:buClr>
                <a:srgbClr val="000000"/>
              </a:buClr>
              <a:buSzPct val="115000"/>
              <a:defRPr/>
            </a:pPr>
            <a:r>
              <a:rPr lang="en-US" sz="1100" b="1">
                <a:solidFill>
                  <a:schemeClr val="bg1"/>
                </a:solidFill>
                <a:cs typeface="+mn-cs"/>
              </a:rPr>
              <a:t>Declarative </a:t>
            </a:r>
          </a:p>
          <a:p>
            <a:pPr algn="ctr">
              <a:buClr>
                <a:srgbClr val="000000"/>
              </a:buClr>
              <a:buSzPct val="115000"/>
              <a:defRPr/>
            </a:pPr>
            <a:r>
              <a:rPr lang="en-US" sz="1100" b="1">
                <a:solidFill>
                  <a:schemeClr val="bg1"/>
                </a:solidFill>
                <a:cs typeface="+mn-cs"/>
              </a:rPr>
              <a:t>Memory</a:t>
            </a:r>
          </a:p>
          <a:p>
            <a:pPr algn="ctr">
              <a:buClr>
                <a:srgbClr val="000000"/>
              </a:buClr>
              <a:buSzPct val="115000"/>
              <a:defRPr/>
            </a:pPr>
            <a:endParaRPr lang="en-US" sz="1100" b="1">
              <a:solidFill>
                <a:schemeClr val="bg1"/>
              </a:solidFill>
              <a:cs typeface="+mn-cs"/>
            </a:endParaRPr>
          </a:p>
        </p:txBody>
      </p:sp>
      <p:sp>
        <p:nvSpPr>
          <p:cNvPr id="19462" name="Rectangle 3"/>
          <p:cNvSpPr>
            <a:spLocks noChangeArrowheads="1"/>
          </p:cNvSpPr>
          <p:nvPr/>
        </p:nvSpPr>
        <p:spPr bwMode="auto">
          <a:xfrm>
            <a:off x="4343400" y="533400"/>
            <a:ext cx="1384300" cy="787400"/>
          </a:xfrm>
          <a:prstGeom prst="rect">
            <a:avLst/>
          </a:prstGeom>
          <a:solidFill>
            <a:srgbClr val="FF0000"/>
          </a:solidFill>
          <a:ln w="9525">
            <a:solidFill>
              <a:srgbClr val="F8F8F8"/>
            </a:solidFill>
            <a:miter lim="800000"/>
            <a:headEnd/>
            <a:tailEnd/>
          </a:ln>
        </p:spPr>
        <p:txBody>
          <a:bodyPr wrap="none" anchor="ctr"/>
          <a:lstStyle/>
          <a:p>
            <a:pPr algn="ctr">
              <a:buClr>
                <a:srgbClr val="000000"/>
              </a:buClr>
              <a:buSzPct val="115000"/>
              <a:defRPr/>
            </a:pPr>
            <a:endParaRPr lang="en-US" sz="1100" b="1">
              <a:solidFill>
                <a:schemeClr val="bg1"/>
              </a:solidFill>
              <a:cs typeface="+mn-cs"/>
            </a:endParaRPr>
          </a:p>
          <a:p>
            <a:pPr algn="ctr">
              <a:buClr>
                <a:srgbClr val="000000"/>
              </a:buClr>
              <a:buSzPct val="115000"/>
              <a:defRPr/>
            </a:pPr>
            <a:r>
              <a:rPr lang="en-US" sz="1100" b="1">
                <a:solidFill>
                  <a:schemeClr val="bg1"/>
                </a:solidFill>
                <a:cs typeface="+mn-cs"/>
              </a:rPr>
              <a:t>Transient </a:t>
            </a:r>
          </a:p>
          <a:p>
            <a:pPr algn="ctr">
              <a:buClr>
                <a:srgbClr val="000000"/>
              </a:buClr>
              <a:buSzPct val="115000"/>
              <a:defRPr/>
            </a:pPr>
            <a:r>
              <a:rPr lang="en-US" sz="1100" b="1">
                <a:solidFill>
                  <a:schemeClr val="bg1"/>
                </a:solidFill>
                <a:cs typeface="+mn-cs"/>
              </a:rPr>
              <a:t>Episodic</a:t>
            </a:r>
          </a:p>
          <a:p>
            <a:pPr algn="ctr">
              <a:buClr>
                <a:srgbClr val="000000"/>
              </a:buClr>
              <a:buSzPct val="115000"/>
              <a:defRPr/>
            </a:pPr>
            <a:r>
              <a:rPr lang="en-US" sz="1100" b="1">
                <a:solidFill>
                  <a:schemeClr val="bg1"/>
                </a:solidFill>
                <a:cs typeface="+mn-cs"/>
              </a:rPr>
              <a:t>Memory</a:t>
            </a:r>
          </a:p>
          <a:p>
            <a:pPr algn="ctr">
              <a:buClr>
                <a:srgbClr val="000000"/>
              </a:buClr>
              <a:buSzPct val="115000"/>
              <a:defRPr/>
            </a:pPr>
            <a:endParaRPr lang="en-US" sz="1100" b="1">
              <a:solidFill>
                <a:schemeClr val="bg1"/>
              </a:solidFill>
              <a:cs typeface="+mn-cs"/>
            </a:endParaRPr>
          </a:p>
        </p:txBody>
      </p:sp>
      <p:sp>
        <p:nvSpPr>
          <p:cNvPr id="19463" name="Rectangle 4"/>
          <p:cNvSpPr>
            <a:spLocks noChangeArrowheads="1"/>
          </p:cNvSpPr>
          <p:nvPr/>
        </p:nvSpPr>
        <p:spPr bwMode="auto">
          <a:xfrm>
            <a:off x="5029200" y="2743200"/>
            <a:ext cx="1447800" cy="704850"/>
          </a:xfrm>
          <a:prstGeom prst="rect">
            <a:avLst/>
          </a:prstGeom>
          <a:solidFill>
            <a:srgbClr val="FF0000"/>
          </a:solidFill>
          <a:ln w="9525">
            <a:solidFill>
              <a:srgbClr val="F8F8F8"/>
            </a:solidFill>
            <a:miter lim="800000"/>
            <a:headEnd/>
            <a:tailEnd/>
          </a:ln>
        </p:spPr>
        <p:txBody>
          <a:bodyPr wrap="none" anchor="ctr"/>
          <a:lstStyle/>
          <a:p>
            <a:pPr algn="ctr">
              <a:buClr>
                <a:srgbClr val="000000"/>
              </a:buClr>
              <a:buSzPct val="115000"/>
              <a:defRPr/>
            </a:pPr>
            <a:r>
              <a:rPr lang="en-US" sz="1100" b="1">
                <a:solidFill>
                  <a:schemeClr val="bg1"/>
                </a:solidFill>
                <a:cs typeface="+mn-cs"/>
              </a:rPr>
              <a:t>Workspace</a:t>
            </a:r>
          </a:p>
        </p:txBody>
      </p:sp>
      <p:sp>
        <p:nvSpPr>
          <p:cNvPr id="19464" name="Rectangle 5"/>
          <p:cNvSpPr>
            <a:spLocks noChangeArrowheads="1"/>
          </p:cNvSpPr>
          <p:nvPr/>
        </p:nvSpPr>
        <p:spPr bwMode="auto">
          <a:xfrm>
            <a:off x="7391400" y="2743200"/>
            <a:ext cx="977900" cy="704850"/>
          </a:xfrm>
          <a:prstGeom prst="rect">
            <a:avLst/>
          </a:prstGeom>
          <a:solidFill>
            <a:srgbClr val="FF0000"/>
          </a:solidFill>
          <a:ln w="9525">
            <a:solidFill>
              <a:srgbClr val="F8F8F8"/>
            </a:solidFill>
            <a:miter lim="800000"/>
            <a:headEnd/>
            <a:tailEnd/>
          </a:ln>
        </p:spPr>
        <p:txBody>
          <a:bodyPr wrap="none" anchor="ctr"/>
          <a:lstStyle/>
          <a:p>
            <a:pPr algn="ctr">
              <a:buClr>
                <a:srgbClr val="000000"/>
              </a:buClr>
              <a:buSzPct val="115000"/>
              <a:defRPr/>
            </a:pPr>
            <a:r>
              <a:rPr lang="en-US" sz="1100" b="1">
                <a:solidFill>
                  <a:schemeClr val="bg1"/>
                </a:solidFill>
                <a:cs typeface="+mn-cs"/>
              </a:rPr>
              <a:t>Attention </a:t>
            </a:r>
          </a:p>
          <a:p>
            <a:pPr algn="ctr">
              <a:buClr>
                <a:srgbClr val="000000"/>
              </a:buClr>
              <a:buSzPct val="115000"/>
              <a:defRPr/>
            </a:pPr>
            <a:r>
              <a:rPr lang="en-US" sz="1100" b="1">
                <a:solidFill>
                  <a:schemeClr val="bg1"/>
                </a:solidFill>
                <a:cs typeface="+mn-cs"/>
              </a:rPr>
              <a:t>Codelets</a:t>
            </a:r>
          </a:p>
        </p:txBody>
      </p:sp>
      <p:sp>
        <p:nvSpPr>
          <p:cNvPr id="19465" name="Rectangle 6"/>
          <p:cNvSpPr>
            <a:spLocks noChangeArrowheads="1"/>
          </p:cNvSpPr>
          <p:nvPr/>
        </p:nvSpPr>
        <p:spPr bwMode="auto">
          <a:xfrm>
            <a:off x="685800" y="2743200"/>
            <a:ext cx="1333500" cy="704850"/>
          </a:xfrm>
          <a:prstGeom prst="rect">
            <a:avLst/>
          </a:prstGeom>
          <a:solidFill>
            <a:schemeClr val="folHlink"/>
          </a:solidFill>
          <a:ln w="9525">
            <a:solidFill>
              <a:srgbClr val="F8F8F8"/>
            </a:solidFill>
            <a:miter lim="800000"/>
            <a:headEnd/>
            <a:tailEnd/>
          </a:ln>
        </p:spPr>
        <p:txBody>
          <a:bodyPr wrap="none" anchor="ctr"/>
          <a:lstStyle/>
          <a:p>
            <a:pPr algn="ctr">
              <a:buClr>
                <a:srgbClr val="000000"/>
              </a:buClr>
              <a:buSzPct val="115000"/>
              <a:defRPr/>
            </a:pPr>
            <a:r>
              <a:rPr lang="en-US" sz="1100" b="1">
                <a:solidFill>
                  <a:schemeClr val="bg1"/>
                </a:solidFill>
                <a:cs typeface="+mn-cs"/>
              </a:rPr>
              <a:t>Sensory-Motor</a:t>
            </a:r>
          </a:p>
          <a:p>
            <a:pPr algn="ctr">
              <a:buClr>
                <a:srgbClr val="000000"/>
              </a:buClr>
              <a:buSzPct val="115000"/>
              <a:defRPr/>
            </a:pPr>
            <a:r>
              <a:rPr lang="en-US" sz="1100" b="1">
                <a:solidFill>
                  <a:schemeClr val="bg1"/>
                </a:solidFill>
                <a:cs typeface="+mn-cs"/>
              </a:rPr>
              <a:t>Memory </a:t>
            </a:r>
          </a:p>
        </p:txBody>
      </p:sp>
      <p:sp>
        <p:nvSpPr>
          <p:cNvPr id="19466" name="Text Box 7"/>
          <p:cNvSpPr txBox="1">
            <a:spLocks noChangeArrowheads="1"/>
          </p:cNvSpPr>
          <p:nvPr/>
        </p:nvSpPr>
        <p:spPr bwMode="auto">
          <a:xfrm>
            <a:off x="304800" y="685800"/>
            <a:ext cx="1271588" cy="260350"/>
          </a:xfrm>
          <a:prstGeom prst="rect">
            <a:avLst/>
          </a:prstGeom>
          <a:noFill/>
          <a:ln w="9525">
            <a:solidFill>
              <a:srgbClr val="F8F8F8"/>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9pPr>
          </a:lstStyle>
          <a:p>
            <a:pPr algn="ctr" eaLnBrk="1" hangingPunct="1">
              <a:buClr>
                <a:srgbClr val="000000"/>
              </a:buClr>
              <a:buSzPct val="115000"/>
              <a:defRPr/>
            </a:pPr>
            <a:r>
              <a:rPr lang="en-US" sz="1100" smtClean="0">
                <a:solidFill>
                  <a:schemeClr val="bg1"/>
                </a:solidFill>
                <a:cs typeface="+mn-cs"/>
              </a:rPr>
              <a:t>External Stimulus</a:t>
            </a:r>
          </a:p>
        </p:txBody>
      </p:sp>
      <p:sp>
        <p:nvSpPr>
          <p:cNvPr id="19467" name="Text Box 8"/>
          <p:cNvSpPr txBox="1">
            <a:spLocks noChangeArrowheads="1"/>
          </p:cNvSpPr>
          <p:nvPr/>
        </p:nvSpPr>
        <p:spPr bwMode="auto">
          <a:xfrm>
            <a:off x="304800" y="304800"/>
            <a:ext cx="1223963" cy="260350"/>
          </a:xfrm>
          <a:prstGeom prst="rect">
            <a:avLst/>
          </a:prstGeom>
          <a:noFill/>
          <a:ln w="9525">
            <a:solidFill>
              <a:srgbClr val="F8F8F8"/>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9pPr>
          </a:lstStyle>
          <a:p>
            <a:pPr algn="ctr" eaLnBrk="1" hangingPunct="1">
              <a:buClr>
                <a:srgbClr val="000000"/>
              </a:buClr>
              <a:buSzPct val="115000"/>
              <a:defRPr/>
            </a:pPr>
            <a:r>
              <a:rPr lang="en-US" sz="1100" smtClean="0">
                <a:solidFill>
                  <a:schemeClr val="bg1"/>
                </a:solidFill>
                <a:cs typeface="+mn-cs"/>
              </a:rPr>
              <a:t>Internal Stimulus</a:t>
            </a:r>
          </a:p>
        </p:txBody>
      </p:sp>
      <p:sp>
        <p:nvSpPr>
          <p:cNvPr id="19468" name="Rectangle 9"/>
          <p:cNvSpPr>
            <a:spLocks noChangeArrowheads="1"/>
          </p:cNvSpPr>
          <p:nvPr/>
        </p:nvSpPr>
        <p:spPr bwMode="auto">
          <a:xfrm>
            <a:off x="2438400" y="2743200"/>
            <a:ext cx="1498600" cy="704850"/>
          </a:xfrm>
          <a:prstGeom prst="rect">
            <a:avLst/>
          </a:prstGeom>
          <a:solidFill>
            <a:srgbClr val="FF0000"/>
          </a:solidFill>
          <a:ln w="9525">
            <a:solidFill>
              <a:srgbClr val="F8F8F8"/>
            </a:solidFill>
            <a:miter lim="800000"/>
            <a:headEnd/>
            <a:tailEnd/>
          </a:ln>
        </p:spPr>
        <p:txBody>
          <a:bodyPr wrap="none" anchor="ctr"/>
          <a:lstStyle/>
          <a:p>
            <a:pPr algn="ctr">
              <a:buClr>
                <a:srgbClr val="000000"/>
              </a:buClr>
              <a:buSzPct val="115000"/>
              <a:defRPr/>
            </a:pPr>
            <a:r>
              <a:rPr lang="en-US" sz="1100" b="1">
                <a:solidFill>
                  <a:schemeClr val="bg1"/>
                </a:solidFill>
                <a:cs typeface="+mn-cs"/>
              </a:rPr>
              <a:t>Perceptual </a:t>
            </a:r>
          </a:p>
          <a:p>
            <a:pPr algn="ctr">
              <a:buClr>
                <a:srgbClr val="000000"/>
              </a:buClr>
              <a:buSzPct val="115000"/>
              <a:defRPr/>
            </a:pPr>
            <a:r>
              <a:rPr lang="en-US" sz="1100" b="1">
                <a:solidFill>
                  <a:schemeClr val="bg1"/>
                </a:solidFill>
                <a:cs typeface="+mn-cs"/>
              </a:rPr>
              <a:t>Associative Memory</a:t>
            </a:r>
          </a:p>
          <a:p>
            <a:pPr algn="ctr">
              <a:buClr>
                <a:srgbClr val="000000"/>
              </a:buClr>
              <a:buSzPct val="115000"/>
              <a:defRPr/>
            </a:pPr>
            <a:r>
              <a:rPr lang="en-US" sz="1100" b="1">
                <a:solidFill>
                  <a:schemeClr val="bg1"/>
                </a:solidFill>
                <a:cs typeface="+mn-cs"/>
              </a:rPr>
              <a:t>(Slip Net)</a:t>
            </a:r>
          </a:p>
        </p:txBody>
      </p:sp>
      <p:sp>
        <p:nvSpPr>
          <p:cNvPr id="19469" name="Rectangle 10"/>
          <p:cNvSpPr>
            <a:spLocks noChangeArrowheads="1"/>
          </p:cNvSpPr>
          <p:nvPr/>
        </p:nvSpPr>
        <p:spPr bwMode="auto">
          <a:xfrm>
            <a:off x="3429000" y="4953000"/>
            <a:ext cx="1384300" cy="704850"/>
          </a:xfrm>
          <a:prstGeom prst="rect">
            <a:avLst/>
          </a:prstGeom>
          <a:solidFill>
            <a:srgbClr val="FF0000"/>
          </a:solidFill>
          <a:ln w="9525">
            <a:solidFill>
              <a:srgbClr val="F8F8F8"/>
            </a:solidFill>
            <a:miter lim="800000"/>
            <a:headEnd/>
            <a:tailEnd/>
          </a:ln>
        </p:spPr>
        <p:txBody>
          <a:bodyPr wrap="none" anchor="ctr"/>
          <a:lstStyle/>
          <a:p>
            <a:pPr algn="ctr">
              <a:buClr>
                <a:srgbClr val="000000"/>
              </a:buClr>
              <a:buSzPct val="115000"/>
              <a:defRPr/>
            </a:pPr>
            <a:r>
              <a:rPr lang="en-US" sz="1100" b="1">
                <a:solidFill>
                  <a:schemeClr val="bg1"/>
                </a:solidFill>
                <a:cs typeface="+mn-cs"/>
              </a:rPr>
              <a:t>Procedural Memory</a:t>
            </a:r>
          </a:p>
          <a:p>
            <a:pPr algn="ctr">
              <a:buClr>
                <a:srgbClr val="000000"/>
              </a:buClr>
              <a:buSzPct val="115000"/>
              <a:defRPr/>
            </a:pPr>
            <a:r>
              <a:rPr lang="en-US" sz="1100" b="1">
                <a:solidFill>
                  <a:schemeClr val="bg1"/>
                </a:solidFill>
                <a:cs typeface="+mn-cs"/>
              </a:rPr>
              <a:t>(Scheme Net)</a:t>
            </a:r>
          </a:p>
        </p:txBody>
      </p:sp>
      <p:sp>
        <p:nvSpPr>
          <p:cNvPr id="19470" name="Rectangle 11"/>
          <p:cNvSpPr>
            <a:spLocks noChangeArrowheads="1"/>
          </p:cNvSpPr>
          <p:nvPr/>
        </p:nvSpPr>
        <p:spPr bwMode="auto">
          <a:xfrm>
            <a:off x="762000" y="4895850"/>
            <a:ext cx="1219200" cy="704850"/>
          </a:xfrm>
          <a:prstGeom prst="rect">
            <a:avLst/>
          </a:prstGeom>
          <a:solidFill>
            <a:srgbClr val="FF0000"/>
          </a:solidFill>
          <a:ln w="9525">
            <a:solidFill>
              <a:srgbClr val="F8F8F8"/>
            </a:solidFill>
            <a:miter lim="800000"/>
            <a:headEnd/>
            <a:tailEnd/>
          </a:ln>
        </p:spPr>
        <p:txBody>
          <a:bodyPr wrap="none" anchor="ctr"/>
          <a:lstStyle/>
          <a:p>
            <a:pPr algn="ctr">
              <a:buClr>
                <a:srgbClr val="000000"/>
              </a:buClr>
              <a:buSzPct val="115000"/>
              <a:defRPr/>
            </a:pPr>
            <a:r>
              <a:rPr lang="en-US" sz="1100" b="1" dirty="0">
                <a:solidFill>
                  <a:schemeClr val="bg1"/>
                </a:solidFill>
                <a:cs typeface="+mn-cs"/>
              </a:rPr>
              <a:t>Action </a:t>
            </a:r>
          </a:p>
          <a:p>
            <a:pPr algn="ctr">
              <a:buClr>
                <a:srgbClr val="000000"/>
              </a:buClr>
              <a:buSzPct val="115000"/>
              <a:defRPr/>
            </a:pPr>
            <a:r>
              <a:rPr lang="en-US" sz="1100" b="1" dirty="0">
                <a:solidFill>
                  <a:schemeClr val="bg1"/>
                </a:solidFill>
                <a:cs typeface="+mn-cs"/>
              </a:rPr>
              <a:t>Selection</a:t>
            </a:r>
          </a:p>
          <a:p>
            <a:pPr algn="ctr">
              <a:buClr>
                <a:srgbClr val="000000"/>
              </a:buClr>
              <a:buSzPct val="115000"/>
              <a:defRPr/>
            </a:pPr>
            <a:r>
              <a:rPr lang="en-US" sz="1100" b="1" dirty="0">
                <a:solidFill>
                  <a:schemeClr val="bg1"/>
                </a:solidFill>
                <a:cs typeface="+mn-cs"/>
              </a:rPr>
              <a:t>(Behavior Net)</a:t>
            </a:r>
          </a:p>
        </p:txBody>
      </p:sp>
      <p:sp>
        <p:nvSpPr>
          <p:cNvPr id="19471" name="Line 12"/>
          <p:cNvSpPr>
            <a:spLocks noChangeShapeType="1"/>
          </p:cNvSpPr>
          <p:nvPr/>
        </p:nvSpPr>
        <p:spPr bwMode="auto">
          <a:xfrm flipH="1">
            <a:off x="3200400" y="1143000"/>
            <a:ext cx="0" cy="1600200"/>
          </a:xfrm>
          <a:prstGeom prst="line">
            <a:avLst/>
          </a:prstGeom>
          <a:noFill/>
          <a:ln w="9525">
            <a:solidFill>
              <a:srgbClr val="F8F8F8"/>
            </a:solidFill>
            <a:round/>
            <a:headEnd/>
            <a:tailEnd type="triangle" w="med" len="med"/>
          </a:ln>
          <a:extLst>
            <a:ext uri="{909E8E84-426E-40DD-AFC4-6F175D3DCCD1}">
              <a14:hiddenFill xmlns:a14="http://schemas.microsoft.com/office/drawing/2010/main">
                <a:noFill/>
              </a14:hiddenFill>
            </a:ext>
          </a:extLst>
        </p:spPr>
        <p:txBody>
          <a:bodyPr/>
          <a:lstStyle/>
          <a:p>
            <a:pPr algn="just">
              <a:buClr>
                <a:srgbClr val="000000"/>
              </a:buClr>
              <a:buSzPct val="115000"/>
              <a:defRPr/>
            </a:pPr>
            <a:endParaRPr lang="en-US">
              <a:solidFill>
                <a:schemeClr val="bg1"/>
              </a:solidFill>
              <a:cs typeface="+mn-cs"/>
            </a:endParaRPr>
          </a:p>
        </p:txBody>
      </p:sp>
      <p:sp>
        <p:nvSpPr>
          <p:cNvPr id="19472" name="Line 13"/>
          <p:cNvSpPr>
            <a:spLocks noChangeShapeType="1"/>
          </p:cNvSpPr>
          <p:nvPr/>
        </p:nvSpPr>
        <p:spPr bwMode="auto">
          <a:xfrm flipV="1">
            <a:off x="3962400" y="3124200"/>
            <a:ext cx="1066800" cy="0"/>
          </a:xfrm>
          <a:prstGeom prst="line">
            <a:avLst/>
          </a:prstGeom>
          <a:noFill/>
          <a:ln w="9525">
            <a:solidFill>
              <a:srgbClr val="F8F8F8"/>
            </a:solidFill>
            <a:round/>
            <a:headEnd/>
            <a:tailEnd type="triangle" w="med" len="med"/>
          </a:ln>
          <a:extLst>
            <a:ext uri="{909E8E84-426E-40DD-AFC4-6F175D3DCCD1}">
              <a14:hiddenFill xmlns:a14="http://schemas.microsoft.com/office/drawing/2010/main">
                <a:noFill/>
              </a14:hiddenFill>
            </a:ext>
          </a:extLst>
        </p:spPr>
        <p:txBody>
          <a:bodyPr/>
          <a:lstStyle/>
          <a:p>
            <a:pPr algn="just">
              <a:buClr>
                <a:srgbClr val="000000"/>
              </a:buClr>
              <a:buSzPct val="115000"/>
              <a:defRPr/>
            </a:pPr>
            <a:endParaRPr lang="en-US">
              <a:solidFill>
                <a:schemeClr val="bg1"/>
              </a:solidFill>
              <a:cs typeface="+mn-cs"/>
            </a:endParaRPr>
          </a:p>
        </p:txBody>
      </p:sp>
      <p:sp>
        <p:nvSpPr>
          <p:cNvPr id="19473" name="Text Box 14"/>
          <p:cNvSpPr txBox="1">
            <a:spLocks noChangeArrowheads="1"/>
          </p:cNvSpPr>
          <p:nvPr/>
        </p:nvSpPr>
        <p:spPr bwMode="auto">
          <a:xfrm>
            <a:off x="4114800" y="2743200"/>
            <a:ext cx="665163" cy="596900"/>
          </a:xfrm>
          <a:prstGeom prst="rect">
            <a:avLst/>
          </a:prstGeom>
          <a:noFill/>
          <a:ln w="9525">
            <a:solidFill>
              <a:srgbClr val="F8F8F8"/>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9pPr>
          </a:lstStyle>
          <a:p>
            <a:pPr algn="ctr" eaLnBrk="1" hangingPunct="1">
              <a:buClr>
                <a:srgbClr val="000000"/>
              </a:buClr>
              <a:buSzPct val="115000"/>
              <a:defRPr/>
            </a:pPr>
            <a:r>
              <a:rPr lang="en-US" sz="1100" smtClean="0">
                <a:solidFill>
                  <a:schemeClr val="bg1"/>
                </a:solidFill>
                <a:cs typeface="+mn-cs"/>
              </a:rPr>
              <a:t>2</a:t>
            </a:r>
          </a:p>
          <a:p>
            <a:pPr algn="ctr" eaLnBrk="1" hangingPunct="1">
              <a:buClr>
                <a:srgbClr val="000000"/>
              </a:buClr>
              <a:buSzPct val="115000"/>
              <a:defRPr/>
            </a:pPr>
            <a:r>
              <a:rPr lang="en-US" sz="1100" smtClean="0">
                <a:solidFill>
                  <a:schemeClr val="bg1"/>
                </a:solidFill>
                <a:cs typeface="+mn-cs"/>
              </a:rPr>
              <a:t>Move </a:t>
            </a:r>
          </a:p>
          <a:p>
            <a:pPr algn="ctr" eaLnBrk="1" hangingPunct="1">
              <a:buClr>
                <a:srgbClr val="000000"/>
              </a:buClr>
              <a:buSzPct val="115000"/>
              <a:defRPr/>
            </a:pPr>
            <a:r>
              <a:rPr lang="en-US" sz="1100" smtClean="0">
                <a:solidFill>
                  <a:schemeClr val="bg1"/>
                </a:solidFill>
                <a:cs typeface="+mn-cs"/>
              </a:rPr>
              <a:t>Percept</a:t>
            </a:r>
            <a:endParaRPr lang="en-US" sz="1100" b="1" smtClean="0">
              <a:solidFill>
                <a:schemeClr val="bg1"/>
              </a:solidFill>
              <a:cs typeface="+mn-cs"/>
            </a:endParaRPr>
          </a:p>
        </p:txBody>
      </p:sp>
      <p:sp>
        <p:nvSpPr>
          <p:cNvPr id="19474" name="Line 15"/>
          <p:cNvSpPr>
            <a:spLocks noChangeShapeType="1"/>
          </p:cNvSpPr>
          <p:nvPr/>
        </p:nvSpPr>
        <p:spPr bwMode="auto">
          <a:xfrm flipH="1" flipV="1">
            <a:off x="5334000" y="1295400"/>
            <a:ext cx="12700" cy="1428750"/>
          </a:xfrm>
          <a:prstGeom prst="line">
            <a:avLst/>
          </a:prstGeom>
          <a:noFill/>
          <a:ln w="9525">
            <a:solidFill>
              <a:srgbClr val="F8F8F8"/>
            </a:solidFill>
            <a:round/>
            <a:headEnd/>
            <a:tailEnd type="triangle" w="med" len="med"/>
          </a:ln>
          <a:extLst>
            <a:ext uri="{909E8E84-426E-40DD-AFC4-6F175D3DCCD1}">
              <a14:hiddenFill xmlns:a14="http://schemas.microsoft.com/office/drawing/2010/main">
                <a:noFill/>
              </a14:hiddenFill>
            </a:ext>
          </a:extLst>
        </p:spPr>
        <p:txBody>
          <a:bodyPr/>
          <a:lstStyle/>
          <a:p>
            <a:pPr algn="just">
              <a:buClr>
                <a:srgbClr val="000000"/>
              </a:buClr>
              <a:buSzPct val="115000"/>
              <a:defRPr/>
            </a:pPr>
            <a:endParaRPr lang="en-US">
              <a:solidFill>
                <a:schemeClr val="bg1"/>
              </a:solidFill>
              <a:cs typeface="+mn-cs"/>
            </a:endParaRPr>
          </a:p>
        </p:txBody>
      </p:sp>
      <p:sp>
        <p:nvSpPr>
          <p:cNvPr id="19475" name="Line 16"/>
          <p:cNvSpPr>
            <a:spLocks noChangeShapeType="1"/>
          </p:cNvSpPr>
          <p:nvPr/>
        </p:nvSpPr>
        <p:spPr bwMode="auto">
          <a:xfrm flipH="1">
            <a:off x="6477000" y="1295400"/>
            <a:ext cx="533400" cy="1447800"/>
          </a:xfrm>
          <a:prstGeom prst="line">
            <a:avLst/>
          </a:prstGeom>
          <a:noFill/>
          <a:ln w="9525">
            <a:solidFill>
              <a:srgbClr val="F8F8F8"/>
            </a:solidFill>
            <a:round/>
            <a:headEnd/>
            <a:tailEnd type="triangle" w="med" len="med"/>
          </a:ln>
          <a:extLst>
            <a:ext uri="{909E8E84-426E-40DD-AFC4-6F175D3DCCD1}">
              <a14:hiddenFill xmlns:a14="http://schemas.microsoft.com/office/drawing/2010/main">
                <a:noFill/>
              </a14:hiddenFill>
            </a:ext>
          </a:extLst>
        </p:spPr>
        <p:txBody>
          <a:bodyPr/>
          <a:lstStyle/>
          <a:p>
            <a:pPr algn="just">
              <a:buClr>
                <a:srgbClr val="000000"/>
              </a:buClr>
              <a:buSzPct val="115000"/>
              <a:defRPr/>
            </a:pPr>
            <a:endParaRPr lang="en-US">
              <a:solidFill>
                <a:schemeClr val="bg1"/>
              </a:solidFill>
              <a:cs typeface="+mn-cs"/>
            </a:endParaRPr>
          </a:p>
        </p:txBody>
      </p:sp>
      <p:sp>
        <p:nvSpPr>
          <p:cNvPr id="19476" name="Text Box 17"/>
          <p:cNvSpPr txBox="1">
            <a:spLocks noChangeArrowheads="1"/>
          </p:cNvSpPr>
          <p:nvPr/>
        </p:nvSpPr>
        <p:spPr bwMode="auto">
          <a:xfrm>
            <a:off x="4951413" y="1828800"/>
            <a:ext cx="442912" cy="430213"/>
          </a:xfrm>
          <a:prstGeom prst="rect">
            <a:avLst/>
          </a:prstGeom>
          <a:noFill/>
          <a:ln w="9525">
            <a:solidFill>
              <a:srgbClr val="F8F8F8"/>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9pPr>
          </a:lstStyle>
          <a:p>
            <a:pPr algn="ctr" eaLnBrk="1" hangingPunct="1">
              <a:buClr>
                <a:srgbClr val="000000"/>
              </a:buClr>
              <a:buSzPct val="115000"/>
              <a:defRPr/>
            </a:pPr>
            <a:r>
              <a:rPr lang="en-US" sz="1100" smtClean="0">
                <a:solidFill>
                  <a:schemeClr val="bg1"/>
                </a:solidFill>
                <a:cs typeface="+mn-cs"/>
              </a:rPr>
              <a:t>3</a:t>
            </a:r>
          </a:p>
          <a:p>
            <a:pPr algn="ctr" eaLnBrk="1" hangingPunct="1">
              <a:buClr>
                <a:srgbClr val="000000"/>
              </a:buClr>
              <a:buSzPct val="115000"/>
              <a:defRPr/>
            </a:pPr>
            <a:r>
              <a:rPr lang="en-US" sz="1100" smtClean="0">
                <a:solidFill>
                  <a:schemeClr val="bg1"/>
                </a:solidFill>
                <a:cs typeface="+mn-cs"/>
              </a:rPr>
              <a:t>Cue</a:t>
            </a:r>
            <a:endParaRPr lang="en-US" sz="1100" b="1" smtClean="0">
              <a:solidFill>
                <a:schemeClr val="bg1"/>
              </a:solidFill>
              <a:cs typeface="+mn-cs"/>
            </a:endParaRPr>
          </a:p>
        </p:txBody>
      </p:sp>
      <p:sp>
        <p:nvSpPr>
          <p:cNvPr id="19477" name="Text Box 18"/>
          <p:cNvSpPr txBox="1">
            <a:spLocks noChangeArrowheads="1"/>
          </p:cNvSpPr>
          <p:nvPr/>
        </p:nvSpPr>
        <p:spPr bwMode="auto">
          <a:xfrm>
            <a:off x="6246813" y="1600200"/>
            <a:ext cx="442912" cy="430213"/>
          </a:xfrm>
          <a:prstGeom prst="rect">
            <a:avLst/>
          </a:prstGeom>
          <a:noFill/>
          <a:ln w="9525">
            <a:solidFill>
              <a:srgbClr val="F8F8F8"/>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9pPr>
          </a:lstStyle>
          <a:p>
            <a:pPr algn="ctr" eaLnBrk="1" hangingPunct="1">
              <a:buClr>
                <a:srgbClr val="000000"/>
              </a:buClr>
              <a:buSzPct val="115000"/>
              <a:defRPr/>
            </a:pPr>
            <a:r>
              <a:rPr lang="en-US" sz="1100" smtClean="0">
                <a:solidFill>
                  <a:schemeClr val="bg1"/>
                </a:solidFill>
                <a:cs typeface="+mn-cs"/>
              </a:rPr>
              <a:t>3</a:t>
            </a:r>
          </a:p>
          <a:p>
            <a:pPr algn="ctr" eaLnBrk="1" hangingPunct="1">
              <a:buClr>
                <a:srgbClr val="000000"/>
              </a:buClr>
              <a:buSzPct val="115000"/>
              <a:defRPr/>
            </a:pPr>
            <a:r>
              <a:rPr lang="en-US" sz="1100" smtClean="0">
                <a:solidFill>
                  <a:schemeClr val="bg1"/>
                </a:solidFill>
                <a:cs typeface="+mn-cs"/>
              </a:rPr>
              <a:t>Cue</a:t>
            </a:r>
            <a:endParaRPr lang="en-US" sz="1100" b="1" smtClean="0">
              <a:solidFill>
                <a:schemeClr val="bg1"/>
              </a:solidFill>
              <a:cs typeface="+mn-cs"/>
            </a:endParaRPr>
          </a:p>
        </p:txBody>
      </p:sp>
      <p:sp>
        <p:nvSpPr>
          <p:cNvPr id="19478" name="Line 19"/>
          <p:cNvSpPr>
            <a:spLocks noChangeShapeType="1"/>
          </p:cNvSpPr>
          <p:nvPr/>
        </p:nvSpPr>
        <p:spPr bwMode="auto">
          <a:xfrm flipH="1">
            <a:off x="5410200" y="1295400"/>
            <a:ext cx="0" cy="1447800"/>
          </a:xfrm>
          <a:prstGeom prst="line">
            <a:avLst/>
          </a:prstGeom>
          <a:noFill/>
          <a:ln w="9525">
            <a:solidFill>
              <a:srgbClr val="F8F8F8"/>
            </a:solidFill>
            <a:round/>
            <a:headEnd/>
            <a:tailEnd type="triangle" w="med" len="med"/>
          </a:ln>
          <a:extLst>
            <a:ext uri="{909E8E84-426E-40DD-AFC4-6F175D3DCCD1}">
              <a14:hiddenFill xmlns:a14="http://schemas.microsoft.com/office/drawing/2010/main">
                <a:noFill/>
              </a14:hiddenFill>
            </a:ext>
          </a:extLst>
        </p:spPr>
        <p:txBody>
          <a:bodyPr/>
          <a:lstStyle/>
          <a:p>
            <a:pPr algn="just">
              <a:buClr>
                <a:srgbClr val="000000"/>
              </a:buClr>
              <a:buSzPct val="115000"/>
              <a:defRPr/>
            </a:pPr>
            <a:endParaRPr lang="en-US">
              <a:solidFill>
                <a:schemeClr val="bg1"/>
              </a:solidFill>
              <a:cs typeface="+mn-cs"/>
            </a:endParaRPr>
          </a:p>
        </p:txBody>
      </p:sp>
      <p:sp>
        <p:nvSpPr>
          <p:cNvPr id="19479" name="Line 20"/>
          <p:cNvSpPr>
            <a:spLocks noChangeShapeType="1"/>
          </p:cNvSpPr>
          <p:nvPr/>
        </p:nvSpPr>
        <p:spPr bwMode="auto">
          <a:xfrm flipV="1">
            <a:off x="6400800" y="1295400"/>
            <a:ext cx="533400" cy="1447800"/>
          </a:xfrm>
          <a:prstGeom prst="line">
            <a:avLst/>
          </a:prstGeom>
          <a:noFill/>
          <a:ln w="9525">
            <a:solidFill>
              <a:srgbClr val="F8F8F8"/>
            </a:solidFill>
            <a:round/>
            <a:headEnd/>
            <a:tailEnd type="triangle" w="med" len="med"/>
          </a:ln>
          <a:extLst>
            <a:ext uri="{909E8E84-426E-40DD-AFC4-6F175D3DCCD1}">
              <a14:hiddenFill xmlns:a14="http://schemas.microsoft.com/office/drawing/2010/main">
                <a:noFill/>
              </a14:hiddenFill>
            </a:ext>
          </a:extLst>
        </p:spPr>
        <p:txBody>
          <a:bodyPr/>
          <a:lstStyle/>
          <a:p>
            <a:pPr algn="just">
              <a:buClr>
                <a:srgbClr val="000000"/>
              </a:buClr>
              <a:buSzPct val="115000"/>
              <a:defRPr/>
            </a:pPr>
            <a:endParaRPr lang="en-US">
              <a:solidFill>
                <a:schemeClr val="bg1"/>
              </a:solidFill>
              <a:cs typeface="+mn-cs"/>
            </a:endParaRPr>
          </a:p>
        </p:txBody>
      </p:sp>
      <p:sp>
        <p:nvSpPr>
          <p:cNvPr id="19480" name="Text Box 21"/>
          <p:cNvSpPr txBox="1">
            <a:spLocks noChangeArrowheads="1"/>
          </p:cNvSpPr>
          <p:nvPr/>
        </p:nvSpPr>
        <p:spPr bwMode="auto">
          <a:xfrm>
            <a:off x="5329238" y="1752600"/>
            <a:ext cx="977900" cy="600075"/>
          </a:xfrm>
          <a:prstGeom prst="rect">
            <a:avLst/>
          </a:prstGeom>
          <a:noFill/>
          <a:ln w="9525">
            <a:solidFill>
              <a:srgbClr val="F8F8F8"/>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9pPr>
          </a:lstStyle>
          <a:p>
            <a:pPr algn="ctr" eaLnBrk="1" hangingPunct="1">
              <a:buClr>
                <a:srgbClr val="000000"/>
              </a:buClr>
              <a:buSzPct val="115000"/>
              <a:defRPr/>
            </a:pPr>
            <a:r>
              <a:rPr lang="en-US" sz="1100" smtClean="0">
                <a:solidFill>
                  <a:schemeClr val="bg1"/>
                </a:solidFill>
                <a:cs typeface="+mn-cs"/>
              </a:rPr>
              <a:t>3</a:t>
            </a:r>
          </a:p>
          <a:p>
            <a:pPr algn="ctr" eaLnBrk="1" hangingPunct="1">
              <a:buClr>
                <a:srgbClr val="000000"/>
              </a:buClr>
              <a:buSzPct val="115000"/>
              <a:defRPr/>
            </a:pPr>
            <a:r>
              <a:rPr lang="en-US" sz="1100" smtClean="0">
                <a:solidFill>
                  <a:schemeClr val="bg1"/>
                </a:solidFill>
                <a:cs typeface="+mn-cs"/>
              </a:rPr>
              <a:t>Local </a:t>
            </a:r>
          </a:p>
          <a:p>
            <a:pPr algn="ctr" eaLnBrk="1" hangingPunct="1">
              <a:buClr>
                <a:srgbClr val="000000"/>
              </a:buClr>
              <a:buSzPct val="115000"/>
              <a:defRPr/>
            </a:pPr>
            <a:r>
              <a:rPr lang="en-US" sz="1100" smtClean="0">
                <a:solidFill>
                  <a:schemeClr val="bg1"/>
                </a:solidFill>
                <a:cs typeface="+mn-cs"/>
              </a:rPr>
              <a:t>Associations</a:t>
            </a:r>
          </a:p>
        </p:txBody>
      </p:sp>
      <p:sp>
        <p:nvSpPr>
          <p:cNvPr id="19481" name="Text Box 22"/>
          <p:cNvSpPr txBox="1">
            <a:spLocks noChangeArrowheads="1"/>
          </p:cNvSpPr>
          <p:nvPr/>
        </p:nvSpPr>
        <p:spPr bwMode="auto">
          <a:xfrm>
            <a:off x="6700838" y="1676400"/>
            <a:ext cx="977900" cy="600075"/>
          </a:xfrm>
          <a:prstGeom prst="rect">
            <a:avLst/>
          </a:prstGeom>
          <a:noFill/>
          <a:ln w="9525">
            <a:solidFill>
              <a:srgbClr val="F8F8F8"/>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9pPr>
          </a:lstStyle>
          <a:p>
            <a:pPr algn="ctr" eaLnBrk="1" hangingPunct="1">
              <a:buClr>
                <a:srgbClr val="000000"/>
              </a:buClr>
              <a:buSzPct val="115000"/>
              <a:defRPr/>
            </a:pPr>
            <a:r>
              <a:rPr lang="en-US" sz="1100" smtClean="0">
                <a:solidFill>
                  <a:schemeClr val="bg1"/>
                </a:solidFill>
                <a:cs typeface="+mn-cs"/>
              </a:rPr>
              <a:t>3</a:t>
            </a:r>
          </a:p>
          <a:p>
            <a:pPr algn="ctr" eaLnBrk="1" hangingPunct="1">
              <a:buClr>
                <a:srgbClr val="000000"/>
              </a:buClr>
              <a:buSzPct val="115000"/>
              <a:defRPr/>
            </a:pPr>
            <a:r>
              <a:rPr lang="en-US" sz="1100" smtClean="0">
                <a:solidFill>
                  <a:schemeClr val="bg1"/>
                </a:solidFill>
                <a:cs typeface="+mn-cs"/>
              </a:rPr>
              <a:t>Local </a:t>
            </a:r>
          </a:p>
          <a:p>
            <a:pPr algn="ctr" eaLnBrk="1" hangingPunct="1">
              <a:buClr>
                <a:srgbClr val="000000"/>
              </a:buClr>
              <a:buSzPct val="115000"/>
              <a:defRPr/>
            </a:pPr>
            <a:r>
              <a:rPr lang="en-US" sz="1100" smtClean="0">
                <a:solidFill>
                  <a:schemeClr val="bg1"/>
                </a:solidFill>
                <a:cs typeface="+mn-cs"/>
              </a:rPr>
              <a:t>Associations</a:t>
            </a:r>
          </a:p>
        </p:txBody>
      </p:sp>
      <p:sp>
        <p:nvSpPr>
          <p:cNvPr id="19482" name="Line 23"/>
          <p:cNvSpPr>
            <a:spLocks noChangeShapeType="1"/>
          </p:cNvSpPr>
          <p:nvPr/>
        </p:nvSpPr>
        <p:spPr bwMode="auto">
          <a:xfrm flipH="1" flipV="1">
            <a:off x="6477000" y="3124200"/>
            <a:ext cx="914400" cy="0"/>
          </a:xfrm>
          <a:prstGeom prst="line">
            <a:avLst/>
          </a:prstGeom>
          <a:noFill/>
          <a:ln w="9525">
            <a:solidFill>
              <a:srgbClr val="F8F8F8"/>
            </a:solidFill>
            <a:round/>
            <a:headEnd/>
            <a:tailEnd type="triangle" w="med" len="med"/>
          </a:ln>
          <a:extLst>
            <a:ext uri="{909E8E84-426E-40DD-AFC4-6F175D3DCCD1}">
              <a14:hiddenFill xmlns:a14="http://schemas.microsoft.com/office/drawing/2010/main">
                <a:noFill/>
              </a14:hiddenFill>
            </a:ext>
          </a:extLst>
        </p:spPr>
        <p:txBody>
          <a:bodyPr/>
          <a:lstStyle/>
          <a:p>
            <a:pPr algn="just">
              <a:buClr>
                <a:srgbClr val="000000"/>
              </a:buClr>
              <a:buSzPct val="115000"/>
              <a:defRPr/>
            </a:pPr>
            <a:endParaRPr lang="en-US">
              <a:solidFill>
                <a:schemeClr val="bg1"/>
              </a:solidFill>
              <a:cs typeface="+mn-cs"/>
            </a:endParaRPr>
          </a:p>
        </p:txBody>
      </p:sp>
      <p:sp>
        <p:nvSpPr>
          <p:cNvPr id="19483" name="Text Box 24"/>
          <p:cNvSpPr txBox="1">
            <a:spLocks noChangeArrowheads="1"/>
          </p:cNvSpPr>
          <p:nvPr/>
        </p:nvSpPr>
        <p:spPr bwMode="auto">
          <a:xfrm>
            <a:off x="6548438" y="2743200"/>
            <a:ext cx="806450" cy="600075"/>
          </a:xfrm>
          <a:prstGeom prst="rect">
            <a:avLst/>
          </a:prstGeom>
          <a:noFill/>
          <a:ln w="9525">
            <a:solidFill>
              <a:srgbClr val="F8F8F8"/>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9pPr>
          </a:lstStyle>
          <a:p>
            <a:pPr algn="ctr" eaLnBrk="1" hangingPunct="1">
              <a:buClr>
                <a:srgbClr val="000000"/>
              </a:buClr>
              <a:buSzPct val="115000"/>
              <a:defRPr/>
            </a:pPr>
            <a:r>
              <a:rPr lang="en-US" sz="1100" smtClean="0">
                <a:solidFill>
                  <a:schemeClr val="bg1"/>
                </a:solidFill>
                <a:cs typeface="+mn-cs"/>
              </a:rPr>
              <a:t>4</a:t>
            </a:r>
          </a:p>
          <a:p>
            <a:pPr algn="ctr" eaLnBrk="1" hangingPunct="1">
              <a:buClr>
                <a:srgbClr val="000000"/>
              </a:buClr>
              <a:buSzPct val="115000"/>
              <a:defRPr/>
            </a:pPr>
            <a:r>
              <a:rPr lang="en-US" sz="1100" smtClean="0">
                <a:solidFill>
                  <a:schemeClr val="bg1"/>
                </a:solidFill>
                <a:cs typeface="+mn-cs"/>
              </a:rPr>
              <a:t>Form</a:t>
            </a:r>
          </a:p>
          <a:p>
            <a:pPr algn="ctr" eaLnBrk="1" hangingPunct="1">
              <a:buClr>
                <a:srgbClr val="000000"/>
              </a:buClr>
              <a:buSzPct val="115000"/>
              <a:defRPr/>
            </a:pPr>
            <a:r>
              <a:rPr lang="en-US" sz="1100" smtClean="0">
                <a:solidFill>
                  <a:schemeClr val="bg1"/>
                </a:solidFill>
                <a:cs typeface="+mn-cs"/>
              </a:rPr>
              <a:t>Coalitions</a:t>
            </a:r>
          </a:p>
        </p:txBody>
      </p:sp>
      <p:sp>
        <p:nvSpPr>
          <p:cNvPr id="19484" name="Line 25"/>
          <p:cNvSpPr>
            <a:spLocks noChangeShapeType="1"/>
          </p:cNvSpPr>
          <p:nvPr/>
        </p:nvSpPr>
        <p:spPr bwMode="auto">
          <a:xfrm>
            <a:off x="6477000" y="3429000"/>
            <a:ext cx="1066800" cy="1524000"/>
          </a:xfrm>
          <a:prstGeom prst="line">
            <a:avLst/>
          </a:prstGeom>
          <a:noFill/>
          <a:ln w="9525">
            <a:solidFill>
              <a:srgbClr val="F8F8F8"/>
            </a:solidFill>
            <a:round/>
            <a:headEnd/>
            <a:tailEnd type="triangle" w="med" len="med"/>
          </a:ln>
          <a:extLst>
            <a:ext uri="{909E8E84-426E-40DD-AFC4-6F175D3DCCD1}">
              <a14:hiddenFill xmlns:a14="http://schemas.microsoft.com/office/drawing/2010/main">
                <a:noFill/>
              </a14:hiddenFill>
            </a:ext>
          </a:extLst>
        </p:spPr>
        <p:txBody>
          <a:bodyPr/>
          <a:lstStyle/>
          <a:p>
            <a:pPr algn="just">
              <a:buClr>
                <a:srgbClr val="000000"/>
              </a:buClr>
              <a:buSzPct val="115000"/>
              <a:defRPr/>
            </a:pPr>
            <a:endParaRPr lang="en-US">
              <a:solidFill>
                <a:schemeClr val="bg1"/>
              </a:solidFill>
              <a:cs typeface="+mn-cs"/>
            </a:endParaRPr>
          </a:p>
        </p:txBody>
      </p:sp>
      <p:sp>
        <p:nvSpPr>
          <p:cNvPr id="19485" name="Text Box 26"/>
          <p:cNvSpPr txBox="1">
            <a:spLocks noChangeArrowheads="1"/>
          </p:cNvSpPr>
          <p:nvPr/>
        </p:nvSpPr>
        <p:spPr bwMode="auto">
          <a:xfrm>
            <a:off x="6167438" y="3657600"/>
            <a:ext cx="806450" cy="600075"/>
          </a:xfrm>
          <a:prstGeom prst="rect">
            <a:avLst/>
          </a:prstGeom>
          <a:noFill/>
          <a:ln w="9525">
            <a:solidFill>
              <a:srgbClr val="F8F8F8"/>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9pPr>
          </a:lstStyle>
          <a:p>
            <a:pPr algn="ctr" eaLnBrk="1" hangingPunct="1">
              <a:buClr>
                <a:srgbClr val="000000"/>
              </a:buClr>
              <a:buSzPct val="115000"/>
              <a:defRPr/>
            </a:pPr>
            <a:r>
              <a:rPr lang="en-US" sz="1100" smtClean="0">
                <a:solidFill>
                  <a:schemeClr val="bg1"/>
                </a:solidFill>
                <a:cs typeface="+mn-cs"/>
              </a:rPr>
              <a:t>4</a:t>
            </a:r>
          </a:p>
          <a:p>
            <a:pPr algn="ctr" eaLnBrk="1" hangingPunct="1">
              <a:buClr>
                <a:srgbClr val="000000"/>
              </a:buClr>
              <a:buSzPct val="115000"/>
              <a:defRPr/>
            </a:pPr>
            <a:r>
              <a:rPr lang="en-US" sz="1100" smtClean="0">
                <a:solidFill>
                  <a:schemeClr val="bg1"/>
                </a:solidFill>
                <a:cs typeface="+mn-cs"/>
              </a:rPr>
              <a:t>Move </a:t>
            </a:r>
          </a:p>
          <a:p>
            <a:pPr algn="ctr" eaLnBrk="1" hangingPunct="1">
              <a:buClr>
                <a:srgbClr val="000000"/>
              </a:buClr>
              <a:buSzPct val="115000"/>
              <a:defRPr/>
            </a:pPr>
            <a:r>
              <a:rPr lang="en-US" sz="1100" smtClean="0">
                <a:solidFill>
                  <a:schemeClr val="bg1"/>
                </a:solidFill>
                <a:cs typeface="+mn-cs"/>
              </a:rPr>
              <a:t>Coalitions</a:t>
            </a:r>
          </a:p>
        </p:txBody>
      </p:sp>
      <p:sp>
        <p:nvSpPr>
          <p:cNvPr id="19486" name="Line 27"/>
          <p:cNvSpPr>
            <a:spLocks noChangeShapeType="1"/>
          </p:cNvSpPr>
          <p:nvPr/>
        </p:nvSpPr>
        <p:spPr bwMode="auto">
          <a:xfrm flipH="1" flipV="1">
            <a:off x="4800600" y="5257800"/>
            <a:ext cx="2362200" cy="0"/>
          </a:xfrm>
          <a:prstGeom prst="line">
            <a:avLst/>
          </a:prstGeom>
          <a:noFill/>
          <a:ln w="38100">
            <a:solidFill>
              <a:srgbClr val="F8F8F8"/>
            </a:solidFill>
            <a:round/>
            <a:headEnd/>
            <a:tailEnd type="triangle" w="med" len="med"/>
          </a:ln>
          <a:extLst>
            <a:ext uri="{909E8E84-426E-40DD-AFC4-6F175D3DCCD1}">
              <a14:hiddenFill xmlns:a14="http://schemas.microsoft.com/office/drawing/2010/main">
                <a:noFill/>
              </a14:hiddenFill>
            </a:ext>
          </a:extLst>
        </p:spPr>
        <p:txBody>
          <a:bodyPr/>
          <a:lstStyle/>
          <a:p>
            <a:pPr algn="just">
              <a:buClr>
                <a:srgbClr val="000000"/>
              </a:buClr>
              <a:buSzPct val="115000"/>
              <a:defRPr/>
            </a:pPr>
            <a:endParaRPr lang="en-US">
              <a:solidFill>
                <a:schemeClr val="bg1"/>
              </a:solidFill>
              <a:cs typeface="+mn-cs"/>
            </a:endParaRPr>
          </a:p>
        </p:txBody>
      </p:sp>
      <p:sp>
        <p:nvSpPr>
          <p:cNvPr id="19487" name="Text Box 28"/>
          <p:cNvSpPr txBox="1">
            <a:spLocks noChangeArrowheads="1"/>
          </p:cNvSpPr>
          <p:nvPr/>
        </p:nvSpPr>
        <p:spPr bwMode="auto">
          <a:xfrm>
            <a:off x="5557838" y="4876800"/>
            <a:ext cx="846137" cy="600075"/>
          </a:xfrm>
          <a:prstGeom prst="rect">
            <a:avLst/>
          </a:prstGeom>
          <a:noFill/>
          <a:ln w="9525">
            <a:solidFill>
              <a:srgbClr val="F8F8F8"/>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9pPr>
          </a:lstStyle>
          <a:p>
            <a:pPr algn="ctr" eaLnBrk="1" hangingPunct="1">
              <a:buClr>
                <a:srgbClr val="000000"/>
              </a:buClr>
              <a:buSzPct val="115000"/>
              <a:defRPr/>
            </a:pPr>
            <a:r>
              <a:rPr lang="en-US" sz="1100" smtClean="0">
                <a:solidFill>
                  <a:schemeClr val="bg1"/>
                </a:solidFill>
                <a:cs typeface="+mn-cs"/>
              </a:rPr>
              <a:t>5</a:t>
            </a:r>
          </a:p>
          <a:p>
            <a:pPr algn="ctr" eaLnBrk="1" hangingPunct="1">
              <a:buClr>
                <a:srgbClr val="000000"/>
              </a:buClr>
              <a:buSzPct val="115000"/>
              <a:defRPr/>
            </a:pPr>
            <a:r>
              <a:rPr lang="en-US" sz="1100" smtClean="0">
                <a:solidFill>
                  <a:schemeClr val="bg1"/>
                </a:solidFill>
                <a:cs typeface="+mn-cs"/>
              </a:rPr>
              <a:t>Conscious</a:t>
            </a:r>
          </a:p>
          <a:p>
            <a:pPr algn="ctr" eaLnBrk="1" hangingPunct="1">
              <a:buClr>
                <a:srgbClr val="000000"/>
              </a:buClr>
              <a:buSzPct val="115000"/>
              <a:defRPr/>
            </a:pPr>
            <a:r>
              <a:rPr lang="en-US" sz="1100" smtClean="0">
                <a:solidFill>
                  <a:schemeClr val="bg1"/>
                </a:solidFill>
                <a:cs typeface="+mn-cs"/>
              </a:rPr>
              <a:t>Broadcast</a:t>
            </a:r>
          </a:p>
        </p:txBody>
      </p:sp>
      <p:sp>
        <p:nvSpPr>
          <p:cNvPr id="19488" name="Line 29"/>
          <p:cNvSpPr>
            <a:spLocks noChangeShapeType="1"/>
          </p:cNvSpPr>
          <p:nvPr/>
        </p:nvSpPr>
        <p:spPr bwMode="auto">
          <a:xfrm flipH="1">
            <a:off x="1981200" y="5257800"/>
            <a:ext cx="1447800" cy="0"/>
          </a:xfrm>
          <a:prstGeom prst="line">
            <a:avLst/>
          </a:prstGeom>
          <a:noFill/>
          <a:ln w="9525">
            <a:solidFill>
              <a:srgbClr val="F8F8F8"/>
            </a:solidFill>
            <a:round/>
            <a:headEnd/>
            <a:tailEnd type="triangle" w="med" len="med"/>
          </a:ln>
          <a:extLst>
            <a:ext uri="{909E8E84-426E-40DD-AFC4-6F175D3DCCD1}">
              <a14:hiddenFill xmlns:a14="http://schemas.microsoft.com/office/drawing/2010/main">
                <a:noFill/>
              </a14:hiddenFill>
            </a:ext>
          </a:extLst>
        </p:spPr>
        <p:txBody>
          <a:bodyPr/>
          <a:lstStyle/>
          <a:p>
            <a:pPr algn="just">
              <a:buClr>
                <a:srgbClr val="000000"/>
              </a:buClr>
              <a:buSzPct val="115000"/>
              <a:defRPr/>
            </a:pPr>
            <a:endParaRPr lang="en-US">
              <a:solidFill>
                <a:schemeClr val="bg1"/>
              </a:solidFill>
              <a:cs typeface="+mn-cs"/>
            </a:endParaRPr>
          </a:p>
        </p:txBody>
      </p:sp>
      <p:sp>
        <p:nvSpPr>
          <p:cNvPr id="19489" name="Text Box 30"/>
          <p:cNvSpPr txBox="1">
            <a:spLocks noChangeArrowheads="1"/>
          </p:cNvSpPr>
          <p:nvPr/>
        </p:nvSpPr>
        <p:spPr bwMode="auto">
          <a:xfrm>
            <a:off x="2057400" y="5029200"/>
            <a:ext cx="1439863" cy="596900"/>
          </a:xfrm>
          <a:prstGeom prst="rect">
            <a:avLst/>
          </a:prstGeom>
          <a:noFill/>
          <a:ln w="9525">
            <a:solidFill>
              <a:srgbClr val="F8F8F8"/>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9pPr>
          </a:lstStyle>
          <a:p>
            <a:pPr algn="ctr" eaLnBrk="1" hangingPunct="1">
              <a:buClr>
                <a:srgbClr val="000000"/>
              </a:buClr>
              <a:buSzPct val="115000"/>
              <a:defRPr/>
            </a:pPr>
            <a:r>
              <a:rPr lang="en-US" sz="1100" smtClean="0">
                <a:solidFill>
                  <a:schemeClr val="bg1"/>
                </a:solidFill>
                <a:cs typeface="+mn-cs"/>
              </a:rPr>
              <a:t>6,7</a:t>
            </a:r>
          </a:p>
          <a:p>
            <a:pPr algn="ctr" eaLnBrk="1" hangingPunct="1">
              <a:buClr>
                <a:srgbClr val="000000"/>
              </a:buClr>
              <a:buSzPct val="115000"/>
              <a:defRPr/>
            </a:pPr>
            <a:r>
              <a:rPr lang="en-US" sz="1100" smtClean="0">
                <a:solidFill>
                  <a:schemeClr val="bg1"/>
                </a:solidFill>
                <a:cs typeface="+mn-cs"/>
              </a:rPr>
              <a:t>Instantiate</a:t>
            </a:r>
          </a:p>
          <a:p>
            <a:pPr algn="ctr" eaLnBrk="1" hangingPunct="1">
              <a:buClr>
                <a:srgbClr val="000000"/>
              </a:buClr>
              <a:buSzPct val="115000"/>
              <a:defRPr/>
            </a:pPr>
            <a:r>
              <a:rPr lang="en-US" sz="1100" smtClean="0">
                <a:solidFill>
                  <a:schemeClr val="bg1"/>
                </a:solidFill>
                <a:cs typeface="+mn-cs"/>
              </a:rPr>
              <a:t>schemes</a:t>
            </a:r>
          </a:p>
        </p:txBody>
      </p:sp>
      <p:sp>
        <p:nvSpPr>
          <p:cNvPr id="19490" name="Line 31"/>
          <p:cNvSpPr>
            <a:spLocks noChangeShapeType="1"/>
          </p:cNvSpPr>
          <p:nvPr/>
        </p:nvSpPr>
        <p:spPr bwMode="auto">
          <a:xfrm flipH="1" flipV="1">
            <a:off x="4800600" y="1295400"/>
            <a:ext cx="0" cy="2286000"/>
          </a:xfrm>
          <a:prstGeom prst="line">
            <a:avLst/>
          </a:prstGeom>
          <a:noFill/>
          <a:ln w="9525">
            <a:solidFill>
              <a:srgbClr val="F8F8F8"/>
            </a:solidFill>
            <a:round/>
            <a:headEnd/>
            <a:tailEnd type="triangle" w="med" len="med"/>
          </a:ln>
          <a:extLst>
            <a:ext uri="{909E8E84-426E-40DD-AFC4-6F175D3DCCD1}">
              <a14:hiddenFill xmlns:a14="http://schemas.microsoft.com/office/drawing/2010/main">
                <a:noFill/>
              </a14:hiddenFill>
            </a:ext>
          </a:extLst>
        </p:spPr>
        <p:txBody>
          <a:bodyPr/>
          <a:lstStyle/>
          <a:p>
            <a:pPr algn="just">
              <a:buClr>
                <a:srgbClr val="000000"/>
              </a:buClr>
              <a:buSzPct val="115000"/>
              <a:defRPr/>
            </a:pPr>
            <a:endParaRPr lang="en-US">
              <a:solidFill>
                <a:schemeClr val="bg1"/>
              </a:solidFill>
              <a:cs typeface="+mn-cs"/>
            </a:endParaRPr>
          </a:p>
        </p:txBody>
      </p:sp>
      <p:sp>
        <p:nvSpPr>
          <p:cNvPr id="19491" name="Line 32"/>
          <p:cNvSpPr>
            <a:spLocks noChangeShapeType="1"/>
          </p:cNvSpPr>
          <p:nvPr/>
        </p:nvSpPr>
        <p:spPr bwMode="auto">
          <a:xfrm flipH="1" flipV="1">
            <a:off x="3962400" y="3429000"/>
            <a:ext cx="3276600" cy="1676400"/>
          </a:xfrm>
          <a:prstGeom prst="line">
            <a:avLst/>
          </a:prstGeom>
          <a:noFill/>
          <a:ln w="9525">
            <a:solidFill>
              <a:srgbClr val="F8F8F8"/>
            </a:solidFill>
            <a:round/>
            <a:headEnd/>
            <a:tailEnd type="triangle" w="med" len="med"/>
          </a:ln>
          <a:extLst>
            <a:ext uri="{909E8E84-426E-40DD-AFC4-6F175D3DCCD1}">
              <a14:hiddenFill xmlns:a14="http://schemas.microsoft.com/office/drawing/2010/main">
                <a:noFill/>
              </a14:hiddenFill>
            </a:ext>
          </a:extLst>
        </p:spPr>
        <p:txBody>
          <a:bodyPr/>
          <a:lstStyle/>
          <a:p>
            <a:pPr algn="just">
              <a:buClr>
                <a:srgbClr val="000000"/>
              </a:buClr>
              <a:buSzPct val="115000"/>
              <a:defRPr/>
            </a:pPr>
            <a:endParaRPr lang="en-US">
              <a:solidFill>
                <a:schemeClr val="bg1"/>
              </a:solidFill>
              <a:cs typeface="+mn-cs"/>
            </a:endParaRPr>
          </a:p>
        </p:txBody>
      </p:sp>
      <p:sp>
        <p:nvSpPr>
          <p:cNvPr id="19492" name="Line 33"/>
          <p:cNvSpPr>
            <a:spLocks noChangeShapeType="1"/>
          </p:cNvSpPr>
          <p:nvPr/>
        </p:nvSpPr>
        <p:spPr bwMode="auto">
          <a:xfrm flipH="1" flipV="1">
            <a:off x="4800600" y="5486400"/>
            <a:ext cx="2362200" cy="0"/>
          </a:xfrm>
          <a:prstGeom prst="line">
            <a:avLst/>
          </a:prstGeom>
          <a:noFill/>
          <a:ln w="9525">
            <a:solidFill>
              <a:srgbClr val="F8F8F8"/>
            </a:solidFill>
            <a:round/>
            <a:headEnd/>
            <a:tailEnd type="triangle" w="med" len="med"/>
          </a:ln>
          <a:extLst>
            <a:ext uri="{909E8E84-426E-40DD-AFC4-6F175D3DCCD1}">
              <a14:hiddenFill xmlns:a14="http://schemas.microsoft.com/office/drawing/2010/main">
                <a:noFill/>
              </a14:hiddenFill>
            </a:ext>
          </a:extLst>
        </p:spPr>
        <p:txBody>
          <a:bodyPr/>
          <a:lstStyle/>
          <a:p>
            <a:pPr algn="just">
              <a:buClr>
                <a:srgbClr val="000000"/>
              </a:buClr>
              <a:buSzPct val="115000"/>
              <a:defRPr/>
            </a:pPr>
            <a:endParaRPr lang="en-US">
              <a:solidFill>
                <a:schemeClr val="bg1"/>
              </a:solidFill>
              <a:cs typeface="+mn-cs"/>
            </a:endParaRPr>
          </a:p>
        </p:txBody>
      </p:sp>
      <p:sp>
        <p:nvSpPr>
          <p:cNvPr id="19493" name="Line 34"/>
          <p:cNvSpPr>
            <a:spLocks noChangeShapeType="1"/>
          </p:cNvSpPr>
          <p:nvPr/>
        </p:nvSpPr>
        <p:spPr bwMode="auto">
          <a:xfrm flipH="1" flipV="1">
            <a:off x="8001000" y="3429000"/>
            <a:ext cx="0" cy="1524000"/>
          </a:xfrm>
          <a:prstGeom prst="line">
            <a:avLst/>
          </a:prstGeom>
          <a:noFill/>
          <a:ln w="9525">
            <a:solidFill>
              <a:srgbClr val="F8F8F8"/>
            </a:solidFill>
            <a:round/>
            <a:headEnd/>
            <a:tailEnd type="triangle" w="med" len="med"/>
          </a:ln>
          <a:extLst>
            <a:ext uri="{909E8E84-426E-40DD-AFC4-6F175D3DCCD1}">
              <a14:hiddenFill xmlns:a14="http://schemas.microsoft.com/office/drawing/2010/main">
                <a:noFill/>
              </a14:hiddenFill>
            </a:ext>
          </a:extLst>
        </p:spPr>
        <p:txBody>
          <a:bodyPr/>
          <a:lstStyle/>
          <a:p>
            <a:pPr algn="just">
              <a:buClr>
                <a:srgbClr val="000000"/>
              </a:buClr>
              <a:buSzPct val="115000"/>
              <a:defRPr/>
            </a:pPr>
            <a:endParaRPr lang="en-US">
              <a:solidFill>
                <a:schemeClr val="bg1"/>
              </a:solidFill>
              <a:cs typeface="+mn-cs"/>
            </a:endParaRPr>
          </a:p>
        </p:txBody>
      </p:sp>
      <p:sp>
        <p:nvSpPr>
          <p:cNvPr id="19494" name="Text Box 35"/>
          <p:cNvSpPr txBox="1">
            <a:spLocks noChangeArrowheads="1"/>
          </p:cNvSpPr>
          <p:nvPr/>
        </p:nvSpPr>
        <p:spPr bwMode="auto">
          <a:xfrm>
            <a:off x="7162800" y="3810000"/>
            <a:ext cx="882650" cy="428625"/>
          </a:xfrm>
          <a:prstGeom prst="rect">
            <a:avLst/>
          </a:prstGeom>
          <a:noFill/>
          <a:ln w="9525">
            <a:solidFill>
              <a:srgbClr val="F8F8F8"/>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9pPr>
          </a:lstStyle>
          <a:p>
            <a:pPr algn="just" eaLnBrk="1" hangingPunct="1">
              <a:buClr>
                <a:srgbClr val="000000"/>
              </a:buClr>
              <a:buSzPct val="115000"/>
              <a:defRPr/>
            </a:pPr>
            <a:r>
              <a:rPr lang="en-US" sz="1100" smtClean="0">
                <a:solidFill>
                  <a:schemeClr val="bg1"/>
                </a:solidFill>
                <a:cs typeface="+mn-cs"/>
              </a:rPr>
              <a:t>Attentional </a:t>
            </a:r>
          </a:p>
          <a:p>
            <a:pPr algn="just" eaLnBrk="1" hangingPunct="1">
              <a:buClr>
                <a:srgbClr val="000000"/>
              </a:buClr>
              <a:buSzPct val="115000"/>
              <a:defRPr/>
            </a:pPr>
            <a:r>
              <a:rPr lang="en-US" sz="1100" smtClean="0">
                <a:solidFill>
                  <a:schemeClr val="bg1"/>
                </a:solidFill>
                <a:cs typeface="+mn-cs"/>
              </a:rPr>
              <a:t>Learning</a:t>
            </a:r>
          </a:p>
        </p:txBody>
      </p:sp>
      <p:sp>
        <p:nvSpPr>
          <p:cNvPr id="19495" name="Text Box 36"/>
          <p:cNvSpPr txBox="1">
            <a:spLocks noChangeArrowheads="1"/>
          </p:cNvSpPr>
          <p:nvPr/>
        </p:nvSpPr>
        <p:spPr bwMode="auto">
          <a:xfrm>
            <a:off x="4111625" y="1828800"/>
            <a:ext cx="757238" cy="430213"/>
          </a:xfrm>
          <a:prstGeom prst="rect">
            <a:avLst/>
          </a:prstGeom>
          <a:noFill/>
          <a:ln w="9525">
            <a:solidFill>
              <a:srgbClr val="F8F8F8"/>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9pPr>
          </a:lstStyle>
          <a:p>
            <a:pPr algn="just" eaLnBrk="1" hangingPunct="1">
              <a:buClr>
                <a:srgbClr val="000000"/>
              </a:buClr>
              <a:buSzPct val="115000"/>
              <a:defRPr/>
            </a:pPr>
            <a:r>
              <a:rPr lang="en-US" sz="1100" smtClean="0">
                <a:solidFill>
                  <a:schemeClr val="bg1"/>
                </a:solidFill>
                <a:cs typeface="+mn-cs"/>
              </a:rPr>
              <a:t>Episodic </a:t>
            </a:r>
          </a:p>
          <a:p>
            <a:pPr algn="just" eaLnBrk="1" hangingPunct="1">
              <a:buClr>
                <a:srgbClr val="000000"/>
              </a:buClr>
              <a:buSzPct val="115000"/>
              <a:defRPr/>
            </a:pPr>
            <a:r>
              <a:rPr lang="en-US" sz="1100" smtClean="0">
                <a:solidFill>
                  <a:schemeClr val="bg1"/>
                </a:solidFill>
                <a:cs typeface="+mn-cs"/>
              </a:rPr>
              <a:t>Learning</a:t>
            </a:r>
          </a:p>
        </p:txBody>
      </p:sp>
      <p:sp>
        <p:nvSpPr>
          <p:cNvPr id="19496" name="Text Box 37"/>
          <p:cNvSpPr txBox="1">
            <a:spLocks noChangeArrowheads="1"/>
          </p:cNvSpPr>
          <p:nvPr/>
        </p:nvSpPr>
        <p:spPr bwMode="auto">
          <a:xfrm rot="1487504">
            <a:off x="4648200" y="4114800"/>
            <a:ext cx="1524000" cy="260350"/>
          </a:xfrm>
          <a:prstGeom prst="rect">
            <a:avLst/>
          </a:prstGeom>
          <a:noFill/>
          <a:ln w="9525">
            <a:solidFill>
              <a:srgbClr val="F8F8F8"/>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9pPr>
          </a:lstStyle>
          <a:p>
            <a:pPr algn="just" eaLnBrk="1" hangingPunct="1">
              <a:buClr>
                <a:srgbClr val="000000"/>
              </a:buClr>
              <a:buSzPct val="115000"/>
              <a:defRPr/>
            </a:pPr>
            <a:r>
              <a:rPr lang="en-US" sz="1100" smtClean="0">
                <a:solidFill>
                  <a:schemeClr val="bg1"/>
                </a:solidFill>
                <a:cs typeface="+mn-cs"/>
              </a:rPr>
              <a:t>Perceptual Learning</a:t>
            </a:r>
          </a:p>
        </p:txBody>
      </p:sp>
      <p:sp>
        <p:nvSpPr>
          <p:cNvPr id="19497" name="Text Box 38"/>
          <p:cNvSpPr txBox="1">
            <a:spLocks noChangeArrowheads="1"/>
          </p:cNvSpPr>
          <p:nvPr/>
        </p:nvSpPr>
        <p:spPr bwMode="auto">
          <a:xfrm>
            <a:off x="5257800" y="5486400"/>
            <a:ext cx="1443038" cy="260350"/>
          </a:xfrm>
          <a:prstGeom prst="rect">
            <a:avLst/>
          </a:prstGeom>
          <a:noFill/>
          <a:ln w="9525">
            <a:solidFill>
              <a:srgbClr val="F8F8F8"/>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9pPr>
          </a:lstStyle>
          <a:p>
            <a:pPr algn="just" eaLnBrk="1" hangingPunct="1">
              <a:buClr>
                <a:srgbClr val="000000"/>
              </a:buClr>
              <a:buSzPct val="115000"/>
              <a:defRPr/>
            </a:pPr>
            <a:r>
              <a:rPr lang="en-US" sz="1100" smtClean="0">
                <a:solidFill>
                  <a:schemeClr val="bg1"/>
                </a:solidFill>
                <a:cs typeface="+mn-cs"/>
              </a:rPr>
              <a:t>Procedural Learning</a:t>
            </a:r>
          </a:p>
        </p:txBody>
      </p:sp>
      <p:sp>
        <p:nvSpPr>
          <p:cNvPr id="19498" name="Text Box 39"/>
          <p:cNvSpPr txBox="1">
            <a:spLocks noChangeArrowheads="1"/>
          </p:cNvSpPr>
          <p:nvPr/>
        </p:nvSpPr>
        <p:spPr bwMode="auto">
          <a:xfrm rot="-3173351">
            <a:off x="2129631" y="4094957"/>
            <a:ext cx="1030287" cy="260350"/>
          </a:xfrm>
          <a:prstGeom prst="rect">
            <a:avLst/>
          </a:prstGeom>
          <a:noFill/>
          <a:ln w="9525">
            <a:solidFill>
              <a:srgbClr val="F8F8F8"/>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9pPr>
          </a:lstStyle>
          <a:p>
            <a:pPr algn="ctr" eaLnBrk="1" hangingPunct="1">
              <a:buClr>
                <a:srgbClr val="000000"/>
              </a:buClr>
              <a:buSzPct val="115000"/>
              <a:defRPr/>
            </a:pPr>
            <a:r>
              <a:rPr lang="en-US" sz="1100" smtClean="0">
                <a:solidFill>
                  <a:schemeClr val="bg1"/>
                </a:solidFill>
                <a:cs typeface="+mn-cs"/>
              </a:rPr>
              <a:t>Pre-afference</a:t>
            </a:r>
          </a:p>
        </p:txBody>
      </p:sp>
      <p:sp>
        <p:nvSpPr>
          <p:cNvPr id="19499" name="Line 40"/>
          <p:cNvSpPr>
            <a:spLocks noChangeShapeType="1"/>
          </p:cNvSpPr>
          <p:nvPr/>
        </p:nvSpPr>
        <p:spPr bwMode="auto">
          <a:xfrm flipV="1">
            <a:off x="1981200" y="3429000"/>
            <a:ext cx="1143000" cy="1447800"/>
          </a:xfrm>
          <a:prstGeom prst="line">
            <a:avLst/>
          </a:prstGeom>
          <a:noFill/>
          <a:ln w="9525">
            <a:solidFill>
              <a:srgbClr val="F8F8F8"/>
            </a:solidFill>
            <a:round/>
            <a:headEnd/>
            <a:tailEnd type="triangle" w="med" len="med"/>
          </a:ln>
          <a:extLst>
            <a:ext uri="{909E8E84-426E-40DD-AFC4-6F175D3DCCD1}">
              <a14:hiddenFill xmlns:a14="http://schemas.microsoft.com/office/drawing/2010/main">
                <a:noFill/>
              </a14:hiddenFill>
            </a:ext>
          </a:extLst>
        </p:spPr>
        <p:txBody>
          <a:bodyPr/>
          <a:lstStyle/>
          <a:p>
            <a:pPr algn="just">
              <a:buClr>
                <a:srgbClr val="000000"/>
              </a:buClr>
              <a:buSzPct val="115000"/>
              <a:defRPr/>
            </a:pPr>
            <a:endParaRPr lang="en-US">
              <a:solidFill>
                <a:schemeClr val="bg1"/>
              </a:solidFill>
              <a:cs typeface="+mn-cs"/>
            </a:endParaRPr>
          </a:p>
        </p:txBody>
      </p:sp>
      <p:sp>
        <p:nvSpPr>
          <p:cNvPr id="19500" name="Text Box 41"/>
          <p:cNvSpPr txBox="1">
            <a:spLocks noChangeArrowheads="1"/>
          </p:cNvSpPr>
          <p:nvPr/>
        </p:nvSpPr>
        <p:spPr bwMode="auto">
          <a:xfrm>
            <a:off x="2667000" y="1524000"/>
            <a:ext cx="890588" cy="596900"/>
          </a:xfrm>
          <a:prstGeom prst="rect">
            <a:avLst/>
          </a:prstGeom>
          <a:noFill/>
          <a:ln w="9525">
            <a:solidFill>
              <a:srgbClr val="F8F8F8"/>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9pPr>
          </a:lstStyle>
          <a:p>
            <a:pPr algn="ctr" eaLnBrk="1" hangingPunct="1">
              <a:buClr>
                <a:srgbClr val="000000"/>
              </a:buClr>
              <a:buSzPct val="115000"/>
              <a:defRPr/>
            </a:pPr>
            <a:r>
              <a:rPr lang="en-US" sz="1100" smtClean="0">
                <a:solidFill>
                  <a:schemeClr val="bg1"/>
                </a:solidFill>
                <a:cs typeface="+mn-cs"/>
              </a:rPr>
              <a:t>1</a:t>
            </a:r>
          </a:p>
          <a:p>
            <a:pPr algn="ctr" eaLnBrk="1" hangingPunct="1">
              <a:buClr>
                <a:srgbClr val="000000"/>
              </a:buClr>
              <a:buSzPct val="115000"/>
              <a:defRPr/>
            </a:pPr>
            <a:r>
              <a:rPr lang="en-US" sz="1100" smtClean="0">
                <a:solidFill>
                  <a:schemeClr val="bg1"/>
                </a:solidFill>
                <a:cs typeface="+mn-cs"/>
              </a:rPr>
              <a:t>Perceptual </a:t>
            </a:r>
          </a:p>
          <a:p>
            <a:pPr algn="ctr" eaLnBrk="1" hangingPunct="1">
              <a:buClr>
                <a:srgbClr val="000000"/>
              </a:buClr>
              <a:buSzPct val="115000"/>
              <a:defRPr/>
            </a:pPr>
            <a:r>
              <a:rPr lang="en-US" sz="1100" smtClean="0">
                <a:solidFill>
                  <a:schemeClr val="bg1"/>
                </a:solidFill>
                <a:cs typeface="+mn-cs"/>
              </a:rPr>
              <a:t>Codelets</a:t>
            </a:r>
            <a:endParaRPr lang="en-US" sz="1100" b="1" smtClean="0">
              <a:solidFill>
                <a:schemeClr val="bg1"/>
              </a:solidFill>
              <a:cs typeface="+mn-cs"/>
            </a:endParaRPr>
          </a:p>
        </p:txBody>
      </p:sp>
      <p:sp>
        <p:nvSpPr>
          <p:cNvPr id="19501" name="Rectangle 42"/>
          <p:cNvSpPr>
            <a:spLocks noChangeArrowheads="1"/>
          </p:cNvSpPr>
          <p:nvPr/>
        </p:nvSpPr>
        <p:spPr bwMode="auto">
          <a:xfrm>
            <a:off x="7162800" y="4953000"/>
            <a:ext cx="1384300" cy="704850"/>
          </a:xfrm>
          <a:prstGeom prst="rect">
            <a:avLst/>
          </a:prstGeom>
          <a:solidFill>
            <a:srgbClr val="FF0000"/>
          </a:solidFill>
          <a:ln w="9525">
            <a:solidFill>
              <a:srgbClr val="F8F8F8"/>
            </a:solidFill>
            <a:miter lim="800000"/>
            <a:headEnd/>
            <a:tailEnd/>
          </a:ln>
        </p:spPr>
        <p:txBody>
          <a:bodyPr wrap="none" anchor="ctr"/>
          <a:lstStyle/>
          <a:p>
            <a:pPr algn="ctr">
              <a:buClr>
                <a:srgbClr val="000000"/>
              </a:buClr>
              <a:buSzPct val="115000"/>
              <a:defRPr/>
            </a:pPr>
            <a:r>
              <a:rPr lang="en-US" sz="1100" b="1">
                <a:solidFill>
                  <a:schemeClr val="bg1"/>
                </a:solidFill>
                <a:cs typeface="+mn-cs"/>
              </a:rPr>
              <a:t>Global </a:t>
            </a:r>
          </a:p>
          <a:p>
            <a:pPr algn="ctr">
              <a:buClr>
                <a:srgbClr val="000000"/>
              </a:buClr>
              <a:buSzPct val="115000"/>
              <a:defRPr/>
            </a:pPr>
            <a:r>
              <a:rPr lang="en-US" sz="1100" b="1">
                <a:solidFill>
                  <a:schemeClr val="bg1"/>
                </a:solidFill>
                <a:cs typeface="+mn-cs"/>
              </a:rPr>
              <a:t>Workspace</a:t>
            </a:r>
          </a:p>
        </p:txBody>
      </p:sp>
      <p:sp>
        <p:nvSpPr>
          <p:cNvPr id="19502" name="Text Box 43"/>
          <p:cNvSpPr txBox="1">
            <a:spLocks noChangeArrowheads="1"/>
          </p:cNvSpPr>
          <p:nvPr/>
        </p:nvSpPr>
        <p:spPr bwMode="auto">
          <a:xfrm>
            <a:off x="1143000" y="3962400"/>
            <a:ext cx="762000" cy="512763"/>
          </a:xfrm>
          <a:prstGeom prst="rect">
            <a:avLst/>
          </a:prstGeom>
          <a:noFill/>
          <a:ln w="9525">
            <a:solidFill>
              <a:srgbClr val="F8F8F8"/>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9pPr>
          </a:lstStyle>
          <a:p>
            <a:pPr algn="ctr" eaLnBrk="1" hangingPunct="1">
              <a:lnSpc>
                <a:spcPct val="60000"/>
              </a:lnSpc>
              <a:spcBef>
                <a:spcPct val="50000"/>
              </a:spcBef>
              <a:buClr>
                <a:srgbClr val="000000"/>
              </a:buClr>
              <a:buSzPct val="115000"/>
              <a:defRPr/>
            </a:pPr>
            <a:r>
              <a:rPr lang="en-US" sz="1100" smtClean="0">
                <a:solidFill>
                  <a:schemeClr val="bg1"/>
                </a:solidFill>
                <a:ea typeface="MS PGothic" pitchFamily="34" charset="-128"/>
                <a:cs typeface="+mn-cs"/>
              </a:rPr>
              <a:t>8</a:t>
            </a:r>
          </a:p>
          <a:p>
            <a:pPr algn="ctr" eaLnBrk="1" hangingPunct="1">
              <a:lnSpc>
                <a:spcPct val="70000"/>
              </a:lnSpc>
              <a:spcBef>
                <a:spcPct val="50000"/>
              </a:spcBef>
              <a:buClr>
                <a:srgbClr val="000000"/>
              </a:buClr>
              <a:buSzPct val="115000"/>
              <a:defRPr/>
            </a:pPr>
            <a:r>
              <a:rPr lang="en-US" sz="1100" smtClean="0">
                <a:solidFill>
                  <a:schemeClr val="bg1"/>
                </a:solidFill>
                <a:ea typeface="MS PGothic" pitchFamily="34" charset="-128"/>
                <a:cs typeface="+mn-cs"/>
              </a:rPr>
              <a:t>Action Selected</a:t>
            </a:r>
            <a:endParaRPr lang="en-US" smtClean="0">
              <a:solidFill>
                <a:schemeClr val="bg1"/>
              </a:solidFill>
              <a:ea typeface="MS PGothic" pitchFamily="34" charset="-128"/>
              <a:cs typeface="+mn-cs"/>
            </a:endParaRPr>
          </a:p>
        </p:txBody>
      </p:sp>
      <p:sp>
        <p:nvSpPr>
          <p:cNvPr id="19503" name="Text Box 44"/>
          <p:cNvSpPr txBox="1">
            <a:spLocks noChangeArrowheads="1"/>
          </p:cNvSpPr>
          <p:nvPr/>
        </p:nvSpPr>
        <p:spPr bwMode="auto">
          <a:xfrm>
            <a:off x="1220788" y="1828800"/>
            <a:ext cx="611187" cy="596900"/>
          </a:xfrm>
          <a:prstGeom prst="rect">
            <a:avLst/>
          </a:prstGeom>
          <a:noFill/>
          <a:ln w="9525">
            <a:solidFill>
              <a:srgbClr val="F8F8F8"/>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9pPr>
          </a:lstStyle>
          <a:p>
            <a:pPr algn="ctr" eaLnBrk="1" hangingPunct="1">
              <a:buClr>
                <a:srgbClr val="000000"/>
              </a:buClr>
              <a:buSzPct val="115000"/>
              <a:defRPr/>
            </a:pPr>
            <a:r>
              <a:rPr lang="en-US" sz="1100" smtClean="0">
                <a:solidFill>
                  <a:schemeClr val="bg1"/>
                </a:solidFill>
                <a:cs typeface="+mn-cs"/>
              </a:rPr>
              <a:t>9</a:t>
            </a:r>
          </a:p>
          <a:p>
            <a:pPr algn="ctr" eaLnBrk="1" hangingPunct="1">
              <a:buClr>
                <a:srgbClr val="000000"/>
              </a:buClr>
              <a:buSzPct val="115000"/>
              <a:defRPr/>
            </a:pPr>
            <a:r>
              <a:rPr lang="en-US" sz="1100" smtClean="0">
                <a:solidFill>
                  <a:schemeClr val="bg1"/>
                </a:solidFill>
                <a:cs typeface="+mn-cs"/>
              </a:rPr>
              <a:t>Action </a:t>
            </a:r>
          </a:p>
          <a:p>
            <a:pPr algn="ctr" eaLnBrk="1" hangingPunct="1">
              <a:buClr>
                <a:srgbClr val="000000"/>
              </a:buClr>
              <a:buSzPct val="115000"/>
              <a:defRPr/>
            </a:pPr>
            <a:r>
              <a:rPr lang="en-US" sz="1100" smtClean="0">
                <a:solidFill>
                  <a:schemeClr val="bg1"/>
                </a:solidFill>
                <a:cs typeface="+mn-cs"/>
              </a:rPr>
              <a:t>Taken</a:t>
            </a:r>
          </a:p>
        </p:txBody>
      </p:sp>
      <p:sp>
        <p:nvSpPr>
          <p:cNvPr id="19504" name="Line 45"/>
          <p:cNvSpPr>
            <a:spLocks noChangeShapeType="1"/>
          </p:cNvSpPr>
          <p:nvPr/>
        </p:nvSpPr>
        <p:spPr bwMode="auto">
          <a:xfrm flipH="1" flipV="1">
            <a:off x="1219200" y="1371600"/>
            <a:ext cx="0" cy="1371600"/>
          </a:xfrm>
          <a:prstGeom prst="line">
            <a:avLst/>
          </a:prstGeom>
          <a:noFill/>
          <a:ln w="9525">
            <a:solidFill>
              <a:srgbClr val="F8F8F8"/>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just">
              <a:buClr>
                <a:srgbClr val="000000"/>
              </a:buClr>
              <a:buSzPct val="115000"/>
              <a:defRPr/>
            </a:pPr>
            <a:endParaRPr lang="en-US">
              <a:solidFill>
                <a:schemeClr val="bg1"/>
              </a:solidFill>
              <a:cs typeface="+mn-cs"/>
            </a:endParaRPr>
          </a:p>
        </p:txBody>
      </p:sp>
      <p:grpSp>
        <p:nvGrpSpPr>
          <p:cNvPr id="231472" name="Group 46"/>
          <p:cNvGrpSpPr>
            <a:grpSpLocks/>
          </p:cNvGrpSpPr>
          <p:nvPr/>
        </p:nvGrpSpPr>
        <p:grpSpPr bwMode="auto">
          <a:xfrm>
            <a:off x="2743200" y="304800"/>
            <a:ext cx="914400" cy="838200"/>
            <a:chOff x="288" y="1152"/>
            <a:chExt cx="576" cy="528"/>
          </a:xfrm>
        </p:grpSpPr>
        <p:sp>
          <p:nvSpPr>
            <p:cNvPr id="19516" name="Rectangle 47"/>
            <p:cNvSpPr>
              <a:spLocks noChangeArrowheads="1"/>
            </p:cNvSpPr>
            <p:nvPr/>
          </p:nvSpPr>
          <p:spPr bwMode="auto">
            <a:xfrm>
              <a:off x="288" y="1152"/>
              <a:ext cx="576" cy="528"/>
            </a:xfrm>
            <a:prstGeom prst="rect">
              <a:avLst/>
            </a:prstGeom>
            <a:solidFill>
              <a:schemeClr val="hlink"/>
            </a:solidFill>
            <a:ln w="9525">
              <a:solidFill>
                <a:srgbClr val="F8F8F8"/>
              </a:solidFill>
              <a:miter lim="800000"/>
              <a:headEnd/>
              <a:tailEnd/>
            </a:ln>
          </p:spPr>
          <p:txBody>
            <a:bodyPr wrap="none" anchor="ctr"/>
            <a:lstStyle/>
            <a:p>
              <a:pPr algn="just">
                <a:buClr>
                  <a:srgbClr val="000000"/>
                </a:buClr>
                <a:buSzPct val="115000"/>
                <a:defRPr/>
              </a:pPr>
              <a:endParaRPr lang="pl-PL">
                <a:solidFill>
                  <a:schemeClr val="bg1"/>
                </a:solidFill>
                <a:cs typeface="+mn-cs"/>
              </a:endParaRPr>
            </a:p>
          </p:txBody>
        </p:sp>
        <p:sp>
          <p:nvSpPr>
            <p:cNvPr id="19517" name="Text Box 48"/>
            <p:cNvSpPr txBox="1">
              <a:spLocks noChangeArrowheads="1"/>
            </p:cNvSpPr>
            <p:nvPr/>
          </p:nvSpPr>
          <p:spPr bwMode="auto">
            <a:xfrm>
              <a:off x="326" y="1184"/>
              <a:ext cx="488" cy="376"/>
            </a:xfrm>
            <a:prstGeom prst="rect">
              <a:avLst/>
            </a:prstGeom>
            <a:solidFill>
              <a:schemeClr val="hlink"/>
            </a:solidFill>
            <a:ln w="9525">
              <a:solidFill>
                <a:srgbClr val="F8F8F8"/>
              </a:solidFill>
              <a:miter lim="800000"/>
              <a:headEnd/>
              <a:tailEnd/>
            </a:ln>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9pPr>
            </a:lstStyle>
            <a:p>
              <a:pPr algn="just" eaLnBrk="1" hangingPunct="1">
                <a:buClr>
                  <a:srgbClr val="000000"/>
                </a:buClr>
                <a:buSzPct val="115000"/>
                <a:defRPr/>
              </a:pPr>
              <a:endParaRPr lang="en-US" sz="1100" b="1" smtClean="0">
                <a:solidFill>
                  <a:schemeClr val="bg1"/>
                </a:solidFill>
                <a:ea typeface="MS PGothic" pitchFamily="34" charset="-128"/>
                <a:cs typeface="+mn-cs"/>
              </a:endParaRPr>
            </a:p>
            <a:p>
              <a:pPr algn="just" eaLnBrk="1" hangingPunct="1">
                <a:buClr>
                  <a:srgbClr val="000000"/>
                </a:buClr>
                <a:buSzPct val="115000"/>
                <a:defRPr/>
              </a:pPr>
              <a:r>
                <a:rPr lang="en-US" sz="1100" b="1" smtClean="0">
                  <a:solidFill>
                    <a:schemeClr val="bg1"/>
                  </a:solidFill>
                  <a:ea typeface="MS PGothic" pitchFamily="34" charset="-128"/>
                  <a:cs typeface="+mn-cs"/>
                </a:rPr>
                <a:t>Sensory </a:t>
              </a:r>
            </a:p>
            <a:p>
              <a:pPr algn="just" eaLnBrk="1" hangingPunct="1">
                <a:buClr>
                  <a:srgbClr val="000000"/>
                </a:buClr>
                <a:buSzPct val="115000"/>
                <a:defRPr/>
              </a:pPr>
              <a:r>
                <a:rPr lang="en-US" sz="1100" b="1" smtClean="0">
                  <a:solidFill>
                    <a:schemeClr val="bg1"/>
                  </a:solidFill>
                  <a:ea typeface="MS PGothic" pitchFamily="34" charset="-128"/>
                  <a:cs typeface="+mn-cs"/>
                </a:rPr>
                <a:t>Memory</a:t>
              </a:r>
              <a:endParaRPr lang="en-US" smtClean="0">
                <a:solidFill>
                  <a:schemeClr val="bg1"/>
                </a:solidFill>
                <a:ea typeface="MS PGothic" pitchFamily="34" charset="-128"/>
                <a:cs typeface="+mn-cs"/>
              </a:endParaRPr>
            </a:p>
          </p:txBody>
        </p:sp>
      </p:grpSp>
      <p:sp>
        <p:nvSpPr>
          <p:cNvPr id="19506" name="Line 49"/>
          <p:cNvSpPr>
            <a:spLocks noChangeShapeType="1"/>
          </p:cNvSpPr>
          <p:nvPr/>
        </p:nvSpPr>
        <p:spPr bwMode="auto">
          <a:xfrm>
            <a:off x="1600200" y="457200"/>
            <a:ext cx="1143000" cy="0"/>
          </a:xfrm>
          <a:prstGeom prst="line">
            <a:avLst/>
          </a:prstGeom>
          <a:noFill/>
          <a:ln w="9525">
            <a:solidFill>
              <a:srgbClr val="F8F8F8"/>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just">
              <a:buClr>
                <a:srgbClr val="000000"/>
              </a:buClr>
              <a:buSzPct val="115000"/>
              <a:defRPr/>
            </a:pPr>
            <a:endParaRPr lang="en-US">
              <a:solidFill>
                <a:schemeClr val="bg1"/>
              </a:solidFill>
              <a:cs typeface="+mn-cs"/>
            </a:endParaRPr>
          </a:p>
        </p:txBody>
      </p:sp>
      <p:sp>
        <p:nvSpPr>
          <p:cNvPr id="19507" name="Line 50"/>
          <p:cNvSpPr>
            <a:spLocks noChangeShapeType="1"/>
          </p:cNvSpPr>
          <p:nvPr/>
        </p:nvSpPr>
        <p:spPr bwMode="auto">
          <a:xfrm>
            <a:off x="1600200" y="838200"/>
            <a:ext cx="1143000" cy="0"/>
          </a:xfrm>
          <a:prstGeom prst="line">
            <a:avLst/>
          </a:prstGeom>
          <a:noFill/>
          <a:ln w="9525">
            <a:solidFill>
              <a:srgbClr val="F8F8F8"/>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just">
              <a:buClr>
                <a:srgbClr val="000000"/>
              </a:buClr>
              <a:buSzPct val="115000"/>
              <a:defRPr/>
            </a:pPr>
            <a:endParaRPr lang="en-US">
              <a:solidFill>
                <a:schemeClr val="bg1"/>
              </a:solidFill>
              <a:cs typeface="+mn-cs"/>
            </a:endParaRPr>
          </a:p>
        </p:txBody>
      </p:sp>
      <p:sp>
        <p:nvSpPr>
          <p:cNvPr id="19508" name="Line 51"/>
          <p:cNvSpPr>
            <a:spLocks noChangeShapeType="1"/>
          </p:cNvSpPr>
          <p:nvPr/>
        </p:nvSpPr>
        <p:spPr bwMode="auto">
          <a:xfrm flipV="1">
            <a:off x="1219200" y="3429000"/>
            <a:ext cx="0" cy="1447800"/>
          </a:xfrm>
          <a:prstGeom prst="line">
            <a:avLst/>
          </a:prstGeom>
          <a:noFill/>
          <a:ln w="9525">
            <a:solidFill>
              <a:srgbClr val="F8F8F8"/>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just">
              <a:buClr>
                <a:srgbClr val="000000"/>
              </a:buClr>
              <a:buSzPct val="115000"/>
              <a:defRPr/>
            </a:pPr>
            <a:endParaRPr lang="en-US">
              <a:solidFill>
                <a:schemeClr val="bg1"/>
              </a:solidFill>
              <a:cs typeface="+mn-cs"/>
            </a:endParaRPr>
          </a:p>
        </p:txBody>
      </p:sp>
      <p:sp>
        <p:nvSpPr>
          <p:cNvPr id="19509" name="Text Box 52"/>
          <p:cNvSpPr txBox="1">
            <a:spLocks noChangeArrowheads="1"/>
          </p:cNvSpPr>
          <p:nvPr/>
        </p:nvSpPr>
        <p:spPr bwMode="auto">
          <a:xfrm>
            <a:off x="685800" y="1143000"/>
            <a:ext cx="968375" cy="260350"/>
          </a:xfrm>
          <a:prstGeom prst="rect">
            <a:avLst/>
          </a:prstGeom>
          <a:noFill/>
          <a:ln w="9525">
            <a:solidFill>
              <a:srgbClr val="F8F8F8"/>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9pPr>
          </a:lstStyle>
          <a:p>
            <a:pPr algn="just" eaLnBrk="1" hangingPunct="1">
              <a:buClr>
                <a:srgbClr val="000000"/>
              </a:buClr>
              <a:buSzPct val="115000"/>
              <a:defRPr/>
            </a:pPr>
            <a:r>
              <a:rPr lang="en-US" sz="1100" smtClean="0">
                <a:solidFill>
                  <a:schemeClr val="bg1"/>
                </a:solidFill>
                <a:ea typeface="MS PGothic" pitchFamily="34" charset="-128"/>
                <a:cs typeface="+mn-cs"/>
              </a:rPr>
              <a:t>Environment</a:t>
            </a:r>
            <a:endParaRPr lang="en-US" smtClean="0">
              <a:solidFill>
                <a:schemeClr val="bg1"/>
              </a:solidFill>
              <a:ea typeface="MS PGothic" pitchFamily="34" charset="-128"/>
              <a:cs typeface="+mn-cs"/>
            </a:endParaRPr>
          </a:p>
        </p:txBody>
      </p:sp>
      <p:sp>
        <p:nvSpPr>
          <p:cNvPr id="19510" name="Text Box 53"/>
          <p:cNvSpPr txBox="1">
            <a:spLocks noChangeArrowheads="1"/>
          </p:cNvSpPr>
          <p:nvPr/>
        </p:nvSpPr>
        <p:spPr bwMode="auto">
          <a:xfrm>
            <a:off x="5784850" y="685800"/>
            <a:ext cx="1042988" cy="261938"/>
          </a:xfrm>
          <a:prstGeom prst="rect">
            <a:avLst/>
          </a:prstGeom>
          <a:noFill/>
          <a:ln w="9525">
            <a:solidFill>
              <a:srgbClr val="F8F8F8"/>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9pPr>
          </a:lstStyle>
          <a:p>
            <a:pPr algn="just" eaLnBrk="1" hangingPunct="1">
              <a:buClr>
                <a:srgbClr val="000000"/>
              </a:buClr>
              <a:buSzPct val="115000"/>
              <a:defRPr/>
            </a:pPr>
            <a:r>
              <a:rPr lang="en-US" sz="1100" smtClean="0">
                <a:solidFill>
                  <a:schemeClr val="bg1"/>
                </a:solidFill>
                <a:ea typeface="MS PGothic" pitchFamily="34" charset="-128"/>
                <a:cs typeface="+mn-cs"/>
              </a:rPr>
              <a:t>Consolidation</a:t>
            </a:r>
          </a:p>
        </p:txBody>
      </p:sp>
      <p:sp>
        <p:nvSpPr>
          <p:cNvPr id="19511" name="Line 54"/>
          <p:cNvSpPr>
            <a:spLocks noChangeShapeType="1"/>
          </p:cNvSpPr>
          <p:nvPr/>
        </p:nvSpPr>
        <p:spPr bwMode="auto">
          <a:xfrm>
            <a:off x="4800600" y="3581400"/>
            <a:ext cx="2590800" cy="1371600"/>
          </a:xfrm>
          <a:prstGeom prst="line">
            <a:avLst/>
          </a:prstGeom>
          <a:noFill/>
          <a:ln w="9525">
            <a:solidFill>
              <a:srgbClr val="F8F8F8"/>
            </a:solidFill>
            <a:round/>
            <a:headEnd/>
            <a:tailEnd/>
          </a:ln>
          <a:extLst>
            <a:ext uri="{909E8E84-426E-40DD-AFC4-6F175D3DCCD1}">
              <a14:hiddenFill xmlns:a14="http://schemas.microsoft.com/office/drawing/2010/main">
                <a:noFill/>
              </a14:hiddenFill>
            </a:ext>
          </a:extLst>
        </p:spPr>
        <p:txBody>
          <a:bodyPr wrap="none" anchor="ctr"/>
          <a:lstStyle/>
          <a:p>
            <a:pPr algn="just">
              <a:buClr>
                <a:srgbClr val="000000"/>
              </a:buClr>
              <a:buSzPct val="115000"/>
              <a:defRPr/>
            </a:pPr>
            <a:endParaRPr lang="en-US">
              <a:solidFill>
                <a:schemeClr val="bg1"/>
              </a:solidFill>
              <a:cs typeface="+mn-cs"/>
            </a:endParaRPr>
          </a:p>
        </p:txBody>
      </p:sp>
      <p:sp>
        <p:nvSpPr>
          <p:cNvPr id="19512" name="Line 55"/>
          <p:cNvSpPr>
            <a:spLocks noChangeShapeType="1"/>
          </p:cNvSpPr>
          <p:nvPr/>
        </p:nvSpPr>
        <p:spPr bwMode="auto">
          <a:xfrm>
            <a:off x="5715000" y="914400"/>
            <a:ext cx="1219200" cy="0"/>
          </a:xfrm>
          <a:prstGeom prst="line">
            <a:avLst/>
          </a:prstGeom>
          <a:noFill/>
          <a:ln w="19050">
            <a:solidFill>
              <a:srgbClr val="F8F8F8"/>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algn="just">
              <a:buClr>
                <a:srgbClr val="000000"/>
              </a:buClr>
              <a:buSzPct val="115000"/>
              <a:defRPr/>
            </a:pPr>
            <a:endParaRPr lang="en-US">
              <a:solidFill>
                <a:schemeClr val="bg1"/>
              </a:solidFill>
              <a:cs typeface="+mn-cs"/>
            </a:endParaRPr>
          </a:p>
        </p:txBody>
      </p:sp>
      <p:grpSp>
        <p:nvGrpSpPr>
          <p:cNvPr id="231480" name="Group 58"/>
          <p:cNvGrpSpPr>
            <a:grpSpLocks/>
          </p:cNvGrpSpPr>
          <p:nvPr/>
        </p:nvGrpSpPr>
        <p:grpSpPr bwMode="auto">
          <a:xfrm>
            <a:off x="3200400" y="3810000"/>
            <a:ext cx="1235075" cy="947738"/>
            <a:chOff x="2016" y="2400"/>
            <a:chExt cx="778" cy="597"/>
          </a:xfrm>
        </p:grpSpPr>
        <p:sp>
          <p:nvSpPr>
            <p:cNvPr id="19514" name="Text Box 56"/>
            <p:cNvSpPr txBox="1">
              <a:spLocks noChangeArrowheads="1"/>
            </p:cNvSpPr>
            <p:nvPr/>
          </p:nvSpPr>
          <p:spPr bwMode="auto">
            <a:xfrm>
              <a:off x="2016" y="2400"/>
              <a:ext cx="772" cy="577"/>
            </a:xfrm>
            <a:prstGeom prst="rect">
              <a:avLst/>
            </a:prstGeom>
            <a:noFill/>
            <a:ln w="9525">
              <a:solidFill>
                <a:srgbClr val="F8F8F8"/>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9pPr>
            </a:lstStyle>
            <a:p>
              <a:pPr algn="just" eaLnBrk="1" hangingPunct="1">
                <a:buClr>
                  <a:srgbClr val="000000"/>
                </a:buClr>
                <a:buSzPct val="115000"/>
                <a:defRPr/>
              </a:pPr>
              <a:r>
                <a:rPr lang="en-US" sz="1800" b="1" smtClean="0">
                  <a:solidFill>
                    <a:schemeClr val="bg1"/>
                  </a:solidFill>
                  <a:cs typeface="+mn-cs"/>
                </a:rPr>
                <a:t>LIDA</a:t>
              </a:r>
            </a:p>
            <a:p>
              <a:pPr algn="just" eaLnBrk="1" hangingPunct="1">
                <a:buClr>
                  <a:srgbClr val="000000"/>
                </a:buClr>
                <a:buSzPct val="115000"/>
                <a:defRPr/>
              </a:pPr>
              <a:r>
                <a:rPr lang="en-US" sz="1800" b="1" smtClean="0">
                  <a:solidFill>
                    <a:schemeClr val="bg1"/>
                  </a:solidFill>
                  <a:cs typeface="+mn-cs"/>
                </a:rPr>
                <a:t>Cognitive</a:t>
              </a:r>
            </a:p>
            <a:p>
              <a:pPr algn="just" eaLnBrk="1" hangingPunct="1">
                <a:buClr>
                  <a:srgbClr val="000000"/>
                </a:buClr>
                <a:buSzPct val="115000"/>
                <a:defRPr/>
              </a:pPr>
              <a:r>
                <a:rPr lang="en-US" sz="1800" b="1" smtClean="0">
                  <a:solidFill>
                    <a:schemeClr val="bg1"/>
                  </a:solidFill>
                  <a:cs typeface="+mn-cs"/>
                </a:rPr>
                <a:t>Cycle</a:t>
              </a:r>
              <a:endParaRPr lang="en-US" smtClean="0">
                <a:solidFill>
                  <a:schemeClr val="bg1"/>
                </a:solidFill>
                <a:cs typeface="+mn-cs"/>
              </a:endParaRPr>
            </a:p>
          </p:txBody>
        </p:sp>
        <p:sp>
          <p:nvSpPr>
            <p:cNvPr id="19515" name="Rectangle 57"/>
            <p:cNvSpPr>
              <a:spLocks noChangeArrowheads="1"/>
            </p:cNvSpPr>
            <p:nvPr/>
          </p:nvSpPr>
          <p:spPr bwMode="auto">
            <a:xfrm>
              <a:off x="2026" y="2421"/>
              <a:ext cx="768" cy="576"/>
            </a:xfrm>
            <a:prstGeom prst="rect">
              <a:avLst/>
            </a:prstGeom>
            <a:noFill/>
            <a:ln w="19050">
              <a:solidFill>
                <a:srgbClr val="F8F8F8"/>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just">
                <a:buClr>
                  <a:srgbClr val="000000"/>
                </a:buClr>
                <a:buSzPct val="115000"/>
                <a:defRPr/>
              </a:pPr>
              <a:endParaRPr lang="pl-PL">
                <a:solidFill>
                  <a:schemeClr val="bg1"/>
                </a:solidFill>
                <a:cs typeface="+mn-cs"/>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95288" y="115888"/>
            <a:ext cx="8569325" cy="1077912"/>
          </a:xfrm>
          <a:effectLst>
            <a:outerShdw dist="35921" dir="2700000" algn="ctr" rotWithShape="0">
              <a:schemeClr val="bg2"/>
            </a:outerShdw>
          </a:effectLst>
        </p:spPr>
        <p:txBody>
          <a:bodyPr/>
          <a:lstStyle/>
          <a:p>
            <a:pPr eaLnBrk="1" hangingPunct="1">
              <a:defRPr/>
            </a:pPr>
            <a:r>
              <a:rPr lang="en-US" dirty="0" smtClean="0"/>
              <a:t>Steps Toward an </a:t>
            </a:r>
            <a:r>
              <a:rPr lang="en-US" dirty="0" err="1" smtClean="0"/>
              <a:t>AGI</a:t>
            </a:r>
            <a:r>
              <a:rPr lang="en-US" dirty="0" smtClean="0"/>
              <a:t> Roadmap</a:t>
            </a:r>
            <a:endParaRPr lang="pl-PL" sz="2400" dirty="0" smtClean="0">
              <a:latin typeface="Arial Unicode MS" pitchFamily="34" charset="-128"/>
            </a:endParaRPr>
          </a:p>
        </p:txBody>
      </p:sp>
      <p:sp>
        <p:nvSpPr>
          <p:cNvPr id="4099" name="Rectangle 3"/>
          <p:cNvSpPr>
            <a:spLocks noGrp="1" noChangeArrowheads="1"/>
          </p:cNvSpPr>
          <p:nvPr>
            <p:ph type="subTitle" idx="1"/>
          </p:nvPr>
        </p:nvSpPr>
        <p:spPr>
          <a:xfrm>
            <a:off x="214313" y="1357313"/>
            <a:ext cx="8786812" cy="357187"/>
          </a:xfrm>
        </p:spPr>
        <p:txBody>
          <a:bodyPr/>
          <a:lstStyle/>
          <a:p>
            <a:pPr eaLnBrk="1" hangingPunct="1">
              <a:lnSpc>
                <a:spcPct val="80000"/>
              </a:lnSpc>
              <a:defRPr/>
            </a:pPr>
            <a:r>
              <a:rPr lang="en-US" sz="2400" b="1" dirty="0" err="1" smtClean="0">
                <a:effectLst>
                  <a:outerShdw blurRad="38100" dist="38100" dir="2700000" algn="tl">
                    <a:srgbClr val="000000"/>
                  </a:outerShdw>
                </a:effectLst>
                <a:latin typeface="Arial Unicode MS" pitchFamily="34" charset="-128"/>
              </a:rPr>
              <a:t>Włodek</a:t>
            </a:r>
            <a:r>
              <a:rPr lang="en-US" sz="2400" b="1" dirty="0" smtClean="0">
                <a:effectLst>
                  <a:outerShdw blurRad="38100" dist="38100" dir="2700000" algn="tl">
                    <a:srgbClr val="000000"/>
                  </a:outerShdw>
                </a:effectLst>
                <a:latin typeface="Arial Unicode MS" pitchFamily="34" charset="-128"/>
              </a:rPr>
              <a:t> Duch</a:t>
            </a:r>
            <a:r>
              <a:rPr lang="pl-PL" sz="2400" b="1" dirty="0" smtClean="0">
                <a:effectLst>
                  <a:outerShdw blurRad="38100" dist="38100" dir="2700000" algn="tl">
                    <a:srgbClr val="000000"/>
                  </a:outerShdw>
                </a:effectLst>
                <a:latin typeface="Arial Unicode MS" pitchFamily="34" charset="-128"/>
              </a:rPr>
              <a:t> (</a:t>
            </a:r>
            <a:r>
              <a:rPr lang="en-US" sz="2200" dirty="0" smtClean="0">
                <a:effectLst>
                  <a:outerShdw blurRad="38100" dist="38100" dir="2700000" algn="tl">
                    <a:srgbClr val="000000"/>
                  </a:outerShdw>
                </a:effectLst>
                <a:latin typeface="Arial Unicode MS" pitchFamily="34" charset="-128"/>
              </a:rPr>
              <a:t>Google: </a:t>
            </a:r>
            <a:r>
              <a:rPr lang="pl-PL" sz="2200" dirty="0" smtClean="0">
                <a:effectLst>
                  <a:outerShdw blurRad="38100" dist="38100" dir="2700000" algn="tl">
                    <a:srgbClr val="000000"/>
                  </a:outerShdw>
                </a:effectLst>
                <a:latin typeface="Arial Unicode MS" pitchFamily="34" charset="-128"/>
              </a:rPr>
              <a:t>W. </a:t>
            </a:r>
            <a:r>
              <a:rPr lang="en-US" sz="2200" dirty="0" smtClean="0">
                <a:effectLst>
                  <a:outerShdw blurRad="38100" dist="38100" dir="2700000" algn="tl">
                    <a:srgbClr val="000000"/>
                  </a:outerShdw>
                </a:effectLst>
                <a:latin typeface="Arial Unicode MS" pitchFamily="34" charset="-128"/>
              </a:rPr>
              <a:t>Duch</a:t>
            </a:r>
            <a:r>
              <a:rPr lang="pl-PL" sz="2200" dirty="0" smtClean="0">
                <a:effectLst>
                  <a:outerShdw blurRad="38100" dist="38100" dir="2700000" algn="tl">
                    <a:srgbClr val="000000"/>
                  </a:outerShdw>
                </a:effectLst>
                <a:latin typeface="Arial Unicode MS" pitchFamily="34" charset="-128"/>
              </a:rPr>
              <a:t>)</a:t>
            </a:r>
            <a:endParaRPr lang="en-US" sz="2200" dirty="0" smtClean="0">
              <a:effectLst>
                <a:outerShdw blurRad="38100" dist="38100" dir="2700000" algn="tl">
                  <a:srgbClr val="000000"/>
                </a:outerShdw>
              </a:effectLst>
              <a:latin typeface="Arial Unicode MS" pitchFamily="34" charset="-128"/>
            </a:endParaRPr>
          </a:p>
          <a:p>
            <a:pPr eaLnBrk="1" hangingPunct="1">
              <a:lnSpc>
                <a:spcPct val="80000"/>
              </a:lnSpc>
              <a:defRPr/>
            </a:pPr>
            <a:r>
              <a:rPr lang="pl-PL" sz="1600" dirty="0" smtClean="0"/>
              <a:t/>
            </a:r>
            <a:br>
              <a:rPr lang="pl-PL" sz="1600" dirty="0" smtClean="0"/>
            </a:br>
            <a:r>
              <a:rPr lang="en-US" dirty="0" smtClean="0">
                <a:effectLst>
                  <a:outerShdw blurRad="38100" dist="38100" dir="2700000" algn="tl">
                    <a:srgbClr val="000000"/>
                  </a:outerShdw>
                </a:effectLst>
                <a:latin typeface="Arial Unicode MS" pitchFamily="34" charset="-128"/>
              </a:rPr>
              <a:t/>
            </a:r>
            <a:br>
              <a:rPr lang="en-US" dirty="0" smtClean="0">
                <a:effectLst>
                  <a:outerShdw blurRad="38100" dist="38100" dir="2700000" algn="tl">
                    <a:srgbClr val="000000"/>
                  </a:outerShdw>
                </a:effectLst>
                <a:latin typeface="Arial Unicode MS" pitchFamily="34" charset="-128"/>
              </a:rPr>
            </a:br>
            <a:endParaRPr lang="en-US" dirty="0" smtClean="0">
              <a:effectLst>
                <a:outerShdw blurRad="38100" dist="38100" dir="2700000" algn="tl">
                  <a:srgbClr val="000000"/>
                </a:outerShdw>
              </a:effectLst>
              <a:latin typeface="Arial Unicode MS" pitchFamily="34" charset="-128"/>
            </a:endParaRPr>
          </a:p>
          <a:p>
            <a:pPr eaLnBrk="1" hangingPunct="1">
              <a:lnSpc>
                <a:spcPct val="80000"/>
              </a:lnSpc>
              <a:defRPr/>
            </a:pPr>
            <a:endParaRPr lang="en-US" sz="2400" dirty="0" smtClean="0">
              <a:effectLst>
                <a:outerShdw blurRad="38100" dist="38100" dir="2700000" algn="tl">
                  <a:srgbClr val="000000"/>
                </a:outerShdw>
              </a:effectLst>
              <a:latin typeface="Arial Unicode MS" pitchFamily="34" charset="-128"/>
            </a:endParaRPr>
          </a:p>
        </p:txBody>
      </p:sp>
      <p:sp>
        <p:nvSpPr>
          <p:cNvPr id="8" name="Rectangle 3"/>
          <p:cNvSpPr txBox="1">
            <a:spLocks noChangeArrowheads="1"/>
          </p:cNvSpPr>
          <p:nvPr/>
        </p:nvSpPr>
        <p:spPr bwMode="auto">
          <a:xfrm>
            <a:off x="5214938" y="6500813"/>
            <a:ext cx="3929062" cy="357187"/>
          </a:xfrm>
          <a:prstGeom prst="rect">
            <a:avLst/>
          </a:prstGeom>
          <a:noFill/>
          <a:ln w="9525">
            <a:noFill/>
            <a:miter lim="800000"/>
            <a:headEnd/>
            <a:tailEnd/>
          </a:ln>
        </p:spPr>
        <p:txBody>
          <a:bodyPr/>
          <a:lstStyle/>
          <a:p>
            <a:pPr algn="r">
              <a:lnSpc>
                <a:spcPct val="80000"/>
              </a:lnSpc>
              <a:spcBef>
                <a:spcPct val="20000"/>
              </a:spcBef>
              <a:defRPr/>
            </a:pPr>
            <a:r>
              <a:rPr lang="en-US" sz="1600" dirty="0" err="1">
                <a:solidFill>
                  <a:srgbClr val="FFFFFF"/>
                </a:solidFill>
                <a:effectLst>
                  <a:outerShdw blurRad="38100" dist="38100" dir="2700000" algn="tl">
                    <a:srgbClr val="000000"/>
                  </a:outerShdw>
                </a:effectLst>
                <a:latin typeface="Arial Unicode MS" pitchFamily="34" charset="-128"/>
                <a:cs typeface="+mn-cs"/>
              </a:rPr>
              <a:t>AGI</a:t>
            </a:r>
            <a:r>
              <a:rPr lang="en-US" sz="1600" dirty="0">
                <a:solidFill>
                  <a:srgbClr val="FFFFFF"/>
                </a:solidFill>
                <a:effectLst>
                  <a:outerShdw blurRad="38100" dist="38100" dir="2700000" algn="tl">
                    <a:srgbClr val="000000"/>
                  </a:outerShdw>
                </a:effectLst>
                <a:latin typeface="Arial Unicode MS" pitchFamily="34" charset="-128"/>
                <a:cs typeface="+mn-cs"/>
              </a:rPr>
              <a:t>, Memphis, 1-2 March 2007</a:t>
            </a:r>
            <a:endParaRPr lang="en-US" sz="1600" kern="0" dirty="0">
              <a:solidFill>
                <a:srgbClr val="FFFFFF"/>
              </a:solidFill>
              <a:effectLst>
                <a:outerShdw blurRad="38100" dist="38100" dir="2700000" algn="tl">
                  <a:srgbClr val="000000"/>
                </a:outerShdw>
              </a:effectLst>
              <a:latin typeface="Arial Unicode MS" pitchFamily="34" charset="-128"/>
              <a:cs typeface="+mn-cs"/>
            </a:endParaRPr>
          </a:p>
        </p:txBody>
      </p:sp>
      <p:sp>
        <p:nvSpPr>
          <p:cNvPr id="9" name="Rectangle 3"/>
          <p:cNvSpPr txBox="1">
            <a:spLocks noChangeArrowheads="1"/>
          </p:cNvSpPr>
          <p:nvPr/>
        </p:nvSpPr>
        <p:spPr bwMode="auto">
          <a:xfrm>
            <a:off x="357188" y="2071688"/>
            <a:ext cx="8786812" cy="4357687"/>
          </a:xfrm>
          <a:prstGeom prst="rect">
            <a:avLst/>
          </a:prstGeom>
          <a:noFill/>
          <a:ln w="9525">
            <a:noFill/>
            <a:miter lim="800000"/>
            <a:headEnd/>
            <a:tailEnd/>
          </a:ln>
        </p:spPr>
        <p:txBody>
          <a:bodyPr/>
          <a:lstStyle/>
          <a:p>
            <a:pPr>
              <a:lnSpc>
                <a:spcPct val="80000"/>
              </a:lnSpc>
              <a:spcBef>
                <a:spcPct val="20000"/>
              </a:spcBef>
              <a:defRPr/>
            </a:pPr>
            <a:r>
              <a:rPr lang="en-US" kern="0" dirty="0">
                <a:solidFill>
                  <a:srgbClr val="FFFFFF"/>
                </a:solidFill>
                <a:effectLst>
                  <a:outerShdw blurRad="38100" dist="38100" dir="2700000" algn="tl">
                    <a:srgbClr val="000000"/>
                  </a:outerShdw>
                </a:effectLst>
                <a:latin typeface="Calibri" pitchFamily="34" charset="0"/>
                <a:cs typeface="Calibri" pitchFamily="34" charset="0"/>
              </a:rPr>
              <a:t>Artificial General Intelligence (AGI): </a:t>
            </a:r>
          </a:p>
          <a:p>
            <a:pPr>
              <a:lnSpc>
                <a:spcPct val="80000"/>
              </a:lnSpc>
              <a:spcBef>
                <a:spcPct val="20000"/>
              </a:spcBef>
              <a:defRPr/>
            </a:pPr>
            <a:r>
              <a:rPr lang="en-US" kern="0" dirty="0">
                <a:solidFill>
                  <a:srgbClr val="FFFFFF"/>
                </a:solidFill>
                <a:effectLst>
                  <a:outerShdw blurRad="38100" dist="38100" dir="2700000" algn="tl">
                    <a:srgbClr val="000000"/>
                  </a:outerShdw>
                </a:effectLst>
                <a:latin typeface="Calibri" pitchFamily="34" charset="0"/>
                <a:cs typeface="Calibri" pitchFamily="34" charset="0"/>
              </a:rPr>
              <a:t>architectures that can solve many problems and </a:t>
            </a:r>
            <a:br>
              <a:rPr lang="en-US" kern="0" dirty="0">
                <a:solidFill>
                  <a:srgbClr val="FFFFFF"/>
                </a:solidFill>
                <a:effectLst>
                  <a:outerShdw blurRad="38100" dist="38100" dir="2700000" algn="tl">
                    <a:srgbClr val="000000"/>
                  </a:outerShdw>
                </a:effectLst>
                <a:latin typeface="Calibri" pitchFamily="34" charset="0"/>
                <a:cs typeface="Calibri" pitchFamily="34" charset="0"/>
              </a:rPr>
            </a:br>
            <a:r>
              <a:rPr lang="en-US" kern="0" dirty="0">
                <a:solidFill>
                  <a:srgbClr val="FFFFFF"/>
                </a:solidFill>
                <a:effectLst>
                  <a:outerShdw blurRad="38100" dist="38100" dir="2700000" algn="tl">
                    <a:srgbClr val="000000"/>
                  </a:outerShdw>
                </a:effectLst>
                <a:latin typeface="Calibri" pitchFamily="34" charset="0"/>
                <a:cs typeface="Calibri" pitchFamily="34" charset="0"/>
              </a:rPr>
              <a:t>transfer knowledge between the tasks. </a:t>
            </a:r>
          </a:p>
          <a:p>
            <a:pPr>
              <a:lnSpc>
                <a:spcPct val="80000"/>
              </a:lnSpc>
              <a:spcBef>
                <a:spcPct val="20000"/>
              </a:spcBef>
              <a:defRPr/>
            </a:pPr>
            <a:endParaRPr lang="en-US" sz="1000" kern="0" dirty="0">
              <a:solidFill>
                <a:srgbClr val="FFFFFF"/>
              </a:solidFill>
              <a:effectLst>
                <a:outerShdw blurRad="38100" dist="38100" dir="2700000" algn="tl">
                  <a:srgbClr val="000000"/>
                </a:outerShdw>
              </a:effectLst>
              <a:latin typeface="Calibri" pitchFamily="34" charset="0"/>
              <a:cs typeface="Calibri" pitchFamily="34" charset="0"/>
            </a:endParaRPr>
          </a:p>
          <a:p>
            <a:pPr>
              <a:lnSpc>
                <a:spcPct val="80000"/>
              </a:lnSpc>
              <a:spcBef>
                <a:spcPct val="20000"/>
              </a:spcBef>
              <a:defRPr/>
            </a:pPr>
            <a:r>
              <a:rPr lang="en-US" kern="0" dirty="0">
                <a:solidFill>
                  <a:srgbClr val="FFFFFF"/>
                </a:solidFill>
                <a:effectLst>
                  <a:outerShdw blurRad="38100" dist="38100" dir="2700000" algn="tl">
                    <a:srgbClr val="000000"/>
                  </a:outerShdw>
                </a:effectLst>
                <a:latin typeface="Calibri" pitchFamily="34" charset="0"/>
                <a:cs typeface="Calibri" pitchFamily="34" charset="0"/>
              </a:rPr>
              <a:t>Roadmaps: </a:t>
            </a:r>
          </a:p>
          <a:p>
            <a:pPr marL="360363" indent="-360363">
              <a:lnSpc>
                <a:spcPct val="80000"/>
              </a:lnSpc>
              <a:spcBef>
                <a:spcPct val="20000"/>
              </a:spcBef>
              <a:buFont typeface="Arial" pitchFamily="34" charset="0"/>
              <a:buChar char="•"/>
              <a:defRPr/>
            </a:pPr>
            <a:r>
              <a:rPr lang="en-US" dirty="0">
                <a:solidFill>
                  <a:srgbClr val="FFFFFF"/>
                </a:solidFill>
                <a:effectLst>
                  <a:outerShdw blurRad="38100" dist="38100" dir="2700000" algn="tl">
                    <a:srgbClr val="000000">
                      <a:alpha val="43137"/>
                    </a:srgbClr>
                  </a:outerShdw>
                </a:effectLst>
                <a:latin typeface="Calibri" pitchFamily="34" charset="0"/>
                <a:cs typeface="Calibri" pitchFamily="34" charset="0"/>
              </a:rPr>
              <a:t>A Ten Year Roadmap to Machines with Common Sense </a:t>
            </a:r>
            <a:br>
              <a:rPr lang="en-US" dirty="0">
                <a:solidFill>
                  <a:srgbClr val="FFFFFF"/>
                </a:solidFill>
                <a:effectLst>
                  <a:outerShdw blurRad="38100" dist="38100" dir="2700000" algn="tl">
                    <a:srgbClr val="000000">
                      <a:alpha val="43137"/>
                    </a:srgbClr>
                  </a:outerShdw>
                </a:effectLst>
                <a:latin typeface="Calibri" pitchFamily="34" charset="0"/>
                <a:cs typeface="Calibri" pitchFamily="34" charset="0"/>
              </a:rPr>
            </a:br>
            <a:r>
              <a:rPr lang="en-US" dirty="0">
                <a:solidFill>
                  <a:srgbClr val="FFFFFF"/>
                </a:solidFill>
                <a:effectLst>
                  <a:outerShdw blurRad="38100" dist="38100" dir="2700000" algn="tl">
                    <a:srgbClr val="000000">
                      <a:alpha val="43137"/>
                    </a:srgbClr>
                  </a:outerShdw>
                </a:effectLst>
                <a:latin typeface="Calibri" pitchFamily="34" charset="0"/>
                <a:cs typeface="Calibri" pitchFamily="34" charset="0"/>
              </a:rPr>
              <a:t>(Push Singh, Marvin </a:t>
            </a:r>
            <a:r>
              <a:rPr lang="en-US" dirty="0" err="1">
                <a:solidFill>
                  <a:srgbClr val="FFFFFF"/>
                </a:solidFill>
                <a:effectLst>
                  <a:outerShdw blurRad="38100" dist="38100" dir="2700000" algn="tl">
                    <a:srgbClr val="000000">
                      <a:alpha val="43137"/>
                    </a:srgbClr>
                  </a:outerShdw>
                </a:effectLst>
                <a:latin typeface="Calibri" pitchFamily="34" charset="0"/>
                <a:cs typeface="Calibri" pitchFamily="34" charset="0"/>
              </a:rPr>
              <a:t>Minsky</a:t>
            </a:r>
            <a:r>
              <a:rPr lang="en-US" dirty="0">
                <a:solidFill>
                  <a:srgbClr val="FFFFFF"/>
                </a:solidFill>
                <a:effectLst>
                  <a:outerShdw blurRad="38100" dist="38100" dir="2700000" algn="tl">
                    <a:srgbClr val="000000">
                      <a:alpha val="43137"/>
                    </a:srgbClr>
                  </a:outerShdw>
                </a:effectLst>
                <a:latin typeface="Calibri" pitchFamily="34" charset="0"/>
                <a:cs typeface="Calibri" pitchFamily="34" charset="0"/>
              </a:rPr>
              <a:t>, 2002)</a:t>
            </a:r>
            <a:endParaRPr lang="en-US" kern="0" dirty="0">
              <a:solidFill>
                <a:srgbClr val="FFFFFF"/>
              </a:solidFill>
              <a:effectLst>
                <a:outerShdw blurRad="38100" dist="38100" dir="2700000" algn="tl">
                  <a:srgbClr val="000000"/>
                </a:outerShdw>
              </a:effectLst>
              <a:latin typeface="Calibri" pitchFamily="34" charset="0"/>
              <a:cs typeface="Calibri" pitchFamily="34" charset="0"/>
            </a:endParaRPr>
          </a:p>
          <a:p>
            <a:pPr marL="360363" indent="-360363">
              <a:lnSpc>
                <a:spcPct val="80000"/>
              </a:lnSpc>
              <a:spcBef>
                <a:spcPct val="20000"/>
              </a:spcBef>
              <a:buFont typeface="Arial" pitchFamily="34" charset="0"/>
              <a:buChar char="•"/>
              <a:defRPr/>
            </a:pPr>
            <a:r>
              <a:rPr lang="en-US" kern="0" dirty="0" err="1">
                <a:solidFill>
                  <a:srgbClr val="FFFFFF"/>
                </a:solidFill>
                <a:effectLst>
                  <a:outerShdw blurRad="38100" dist="38100" dir="2700000" algn="tl">
                    <a:srgbClr val="000000"/>
                  </a:outerShdw>
                </a:effectLst>
                <a:latin typeface="Calibri" pitchFamily="34" charset="0"/>
                <a:cs typeface="Calibri" pitchFamily="34" charset="0"/>
              </a:rPr>
              <a:t>Euron</a:t>
            </a:r>
            <a:r>
              <a:rPr lang="en-US" kern="0" dirty="0">
                <a:solidFill>
                  <a:srgbClr val="FFFFFF"/>
                </a:solidFill>
                <a:effectLst>
                  <a:outerShdw blurRad="38100" dist="38100" dir="2700000" algn="tl">
                    <a:srgbClr val="000000"/>
                  </a:outerShdw>
                </a:effectLst>
                <a:latin typeface="Calibri" pitchFamily="34" charset="0"/>
                <a:cs typeface="Calibri" pitchFamily="34" charset="0"/>
              </a:rPr>
              <a:t> (EU Robotics) Research Roadmap (2004)</a:t>
            </a:r>
          </a:p>
          <a:p>
            <a:pPr marL="360363" indent="-360363">
              <a:lnSpc>
                <a:spcPct val="80000"/>
              </a:lnSpc>
              <a:spcBef>
                <a:spcPct val="20000"/>
              </a:spcBef>
              <a:buFont typeface="Arial" pitchFamily="34" charset="0"/>
              <a:buChar char="•"/>
              <a:defRPr/>
            </a:pPr>
            <a:r>
              <a:rPr lang="en-US" kern="0" dirty="0" err="1">
                <a:solidFill>
                  <a:srgbClr val="FFFFFF"/>
                </a:solidFill>
                <a:effectLst>
                  <a:outerShdw blurRad="38100" dist="38100" dir="2700000" algn="tl">
                    <a:srgbClr val="000000"/>
                  </a:outerShdw>
                </a:effectLst>
                <a:latin typeface="Calibri" pitchFamily="34" charset="0"/>
                <a:cs typeface="Calibri" pitchFamily="34" charset="0"/>
              </a:rPr>
              <a:t>Neuro</a:t>
            </a:r>
            <a:r>
              <a:rPr lang="en-US" kern="0" dirty="0">
                <a:solidFill>
                  <a:srgbClr val="FFFFFF"/>
                </a:solidFill>
                <a:effectLst>
                  <a:outerShdw blurRad="38100" dist="38100" dir="2700000" algn="tl">
                    <a:srgbClr val="000000"/>
                  </a:outerShdw>
                </a:effectLst>
                <a:latin typeface="Calibri" pitchFamily="34" charset="0"/>
                <a:cs typeface="Calibri" pitchFamily="34" charset="0"/>
              </a:rPr>
              <a:t>-IT Roadmap (EU, A. Knoll, M de Kamps, 2006)</a:t>
            </a:r>
          </a:p>
          <a:p>
            <a:pPr>
              <a:lnSpc>
                <a:spcPct val="80000"/>
              </a:lnSpc>
              <a:spcBef>
                <a:spcPct val="20000"/>
              </a:spcBef>
              <a:defRPr/>
            </a:pPr>
            <a:endParaRPr lang="en-US" sz="1000" kern="0" dirty="0">
              <a:solidFill>
                <a:srgbClr val="FFFFFF"/>
              </a:solidFill>
              <a:effectLst>
                <a:outerShdw blurRad="38100" dist="38100" dir="2700000" algn="tl">
                  <a:srgbClr val="000000"/>
                </a:outerShdw>
              </a:effectLst>
              <a:latin typeface="Calibri" pitchFamily="34" charset="0"/>
              <a:cs typeface="Calibri" pitchFamily="34" charset="0"/>
            </a:endParaRPr>
          </a:p>
          <a:p>
            <a:pPr>
              <a:lnSpc>
                <a:spcPct val="80000"/>
              </a:lnSpc>
              <a:spcBef>
                <a:spcPct val="20000"/>
              </a:spcBef>
              <a:defRPr/>
            </a:pPr>
            <a:r>
              <a:rPr lang="en-US" kern="0" dirty="0">
                <a:solidFill>
                  <a:srgbClr val="FFFFFF"/>
                </a:solidFill>
                <a:effectLst>
                  <a:outerShdw blurRad="38100" dist="38100" dir="2700000" algn="tl">
                    <a:srgbClr val="000000"/>
                  </a:outerShdw>
                </a:effectLst>
                <a:latin typeface="Calibri" pitchFamily="34" charset="0"/>
                <a:cs typeface="Calibri" pitchFamily="34" charset="0"/>
              </a:rPr>
              <a:t>Challenges: Word games of increasing complexity: </a:t>
            </a:r>
          </a:p>
          <a:p>
            <a:pPr marL="360363" indent="-360363">
              <a:lnSpc>
                <a:spcPct val="80000"/>
              </a:lnSpc>
              <a:spcBef>
                <a:spcPct val="20000"/>
              </a:spcBef>
              <a:buFont typeface="Arial" pitchFamily="34" charset="0"/>
              <a:buChar char="•"/>
              <a:defRPr/>
            </a:pPr>
            <a:r>
              <a:rPr lang="en-US" kern="0" dirty="0">
                <a:solidFill>
                  <a:srgbClr val="FFFFFF"/>
                </a:solidFill>
                <a:effectLst>
                  <a:outerShdw blurRad="38100" dist="38100" dir="2700000" algn="tl">
                    <a:srgbClr val="000000"/>
                  </a:outerShdw>
                </a:effectLst>
                <a:latin typeface="Calibri" pitchFamily="34" charset="0"/>
                <a:cs typeface="Calibri" pitchFamily="34" charset="0"/>
              </a:rPr>
              <a:t>20Q is the simplest, only object description.</a:t>
            </a:r>
          </a:p>
          <a:p>
            <a:pPr marL="360363" indent="-360363">
              <a:lnSpc>
                <a:spcPct val="80000"/>
              </a:lnSpc>
              <a:spcBef>
                <a:spcPct val="20000"/>
              </a:spcBef>
              <a:buFont typeface="Arial" pitchFamily="34" charset="0"/>
              <a:buChar char="•"/>
              <a:defRPr/>
            </a:pPr>
            <a:r>
              <a:rPr lang="en-US" kern="0" dirty="0">
                <a:solidFill>
                  <a:srgbClr val="FFFFFF"/>
                </a:solidFill>
                <a:effectLst>
                  <a:outerShdw blurRad="38100" dist="38100" dir="2700000" algn="tl">
                    <a:srgbClr val="000000"/>
                  </a:outerShdw>
                </a:effectLst>
                <a:latin typeface="Calibri" pitchFamily="34" charset="0"/>
                <a:cs typeface="Calibri" pitchFamily="34" charset="0"/>
              </a:rPr>
              <a:t>Yes/No game to understand situation.</a:t>
            </a:r>
          </a:p>
          <a:p>
            <a:pPr marL="360363" indent="-360363">
              <a:lnSpc>
                <a:spcPct val="80000"/>
              </a:lnSpc>
              <a:spcBef>
                <a:spcPct val="20000"/>
              </a:spcBef>
              <a:buFont typeface="Arial" pitchFamily="34" charset="0"/>
              <a:buChar char="•"/>
              <a:defRPr/>
            </a:pPr>
            <a:r>
              <a:rPr lang="en-US" kern="0" dirty="0">
                <a:solidFill>
                  <a:srgbClr val="FFFFFF"/>
                </a:solidFill>
                <a:effectLst>
                  <a:outerShdw blurRad="38100" dist="38100" dir="2700000" algn="tl">
                    <a:srgbClr val="000000"/>
                  </a:outerShdw>
                </a:effectLst>
                <a:latin typeface="Calibri" pitchFamily="34" charset="0"/>
                <a:cs typeface="Calibri" pitchFamily="34" charset="0"/>
              </a:rPr>
              <a:t>Logical entailment competitions.</a:t>
            </a:r>
          </a:p>
          <a:p>
            <a:pPr>
              <a:lnSpc>
                <a:spcPct val="80000"/>
              </a:lnSpc>
              <a:spcBef>
                <a:spcPct val="20000"/>
              </a:spcBef>
              <a:defRPr/>
            </a:pPr>
            <a:endParaRPr lang="en-US" sz="1000" kern="0" dirty="0">
              <a:solidFill>
                <a:srgbClr val="FFFFFF"/>
              </a:solidFill>
              <a:effectLst>
                <a:outerShdw blurRad="38100" dist="38100" dir="2700000" algn="tl">
                  <a:srgbClr val="000000"/>
                </a:outerShdw>
              </a:effectLst>
              <a:latin typeface="Calibri" pitchFamily="34" charset="0"/>
              <a:cs typeface="Calibri" pitchFamily="34" charset="0"/>
            </a:endParaRPr>
          </a:p>
          <a:p>
            <a:pPr>
              <a:lnSpc>
                <a:spcPct val="80000"/>
              </a:lnSpc>
              <a:spcBef>
                <a:spcPct val="20000"/>
              </a:spcBef>
              <a:defRPr/>
            </a:pPr>
            <a:r>
              <a:rPr lang="en-US" kern="0" dirty="0">
                <a:solidFill>
                  <a:srgbClr val="FFFFFF"/>
                </a:solidFill>
                <a:effectLst>
                  <a:outerShdw blurRad="38100" dist="38100" dir="2700000" algn="tl">
                    <a:srgbClr val="000000"/>
                  </a:outerShdw>
                </a:effectLst>
                <a:latin typeface="Calibri" pitchFamily="34" charset="0"/>
                <a:cs typeface="Calibri" pitchFamily="34" charset="0"/>
              </a:rPr>
              <a:t>Conference series, journal, movement.</a:t>
            </a:r>
          </a:p>
        </p:txBody>
      </p:sp>
      <p:pic>
        <p:nvPicPr>
          <p:cNvPr id="20480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000125"/>
            <a:ext cx="1905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4514" name="Rectangle 2"/>
          <p:cNvSpPr>
            <a:spLocks noGrp="1" noChangeArrowheads="1"/>
          </p:cNvSpPr>
          <p:nvPr>
            <p:ph type="title"/>
          </p:nvPr>
        </p:nvSpPr>
        <p:spPr>
          <a:xfrm>
            <a:off x="1619250" y="260350"/>
            <a:ext cx="6186488" cy="769938"/>
          </a:xfrm>
        </p:spPr>
        <p:txBody>
          <a:bodyPr/>
          <a:lstStyle/>
          <a:p>
            <a:pPr eaLnBrk="1" hangingPunct="1">
              <a:defRPr/>
            </a:pPr>
            <a:r>
              <a:rPr lang="en-US" dirty="0" smtClean="0">
                <a:latin typeface="Arial Unicode MS" pitchFamily="34" charset="-128"/>
              </a:rPr>
              <a:t>Hybrid CA: DUAL</a:t>
            </a:r>
          </a:p>
        </p:txBody>
      </p:sp>
      <p:sp>
        <p:nvSpPr>
          <p:cNvPr id="232451" name="Rectangle 3"/>
          <p:cNvSpPr>
            <a:spLocks noGrp="1" noChangeArrowheads="1"/>
          </p:cNvSpPr>
          <p:nvPr>
            <p:ph type="body" idx="1"/>
          </p:nvPr>
        </p:nvSpPr>
        <p:spPr>
          <a:xfrm>
            <a:off x="381000" y="1235075"/>
            <a:ext cx="8548688" cy="5100638"/>
          </a:xfrm>
          <a:noFill/>
        </p:spPr>
        <p:txBody>
          <a:bodyPr/>
          <a:lstStyle/>
          <a:p>
            <a:pPr eaLnBrk="1" hangingPunct="1"/>
            <a:r>
              <a:rPr lang="en-US" b="1" smtClean="0">
                <a:solidFill>
                  <a:srgbClr val="FFC000"/>
                </a:solidFill>
                <a:latin typeface="Calibri" pitchFamily="34" charset="0"/>
                <a:cs typeface="Calibri" pitchFamily="34" charset="0"/>
              </a:rPr>
              <a:t>DUAL</a:t>
            </a:r>
            <a:r>
              <a:rPr lang="en-US" smtClean="0">
                <a:latin typeface="Calibri" pitchFamily="34" charset="0"/>
                <a:cs typeface="Calibri" pitchFamily="34" charset="0"/>
              </a:rPr>
              <a:t> (B. Kokinov, since 1994), inspired by Minsky’s “Society of Mind”. </a:t>
            </a:r>
          </a:p>
          <a:p>
            <a:pPr eaLnBrk="1" hangingPunct="1"/>
            <a:r>
              <a:rPr lang="en-US" smtClean="0">
                <a:latin typeface="Calibri" pitchFamily="34" charset="0"/>
                <a:cs typeface="Calibri" pitchFamily="34" charset="0"/>
              </a:rPr>
              <a:t>Good example of hybrid, multi-agent architecture. </a:t>
            </a:r>
          </a:p>
          <a:p>
            <a:pPr eaLnBrk="1" hangingPunct="1"/>
            <a:r>
              <a:rPr lang="en-US" smtClean="0">
                <a:latin typeface="Calibri" pitchFamily="34" charset="0"/>
                <a:cs typeface="Calibri" pitchFamily="34" charset="0"/>
              </a:rPr>
              <a:t>Dynamic emergent computations: interacting micro-agents for memory and processing, agents form coalitions with emergent dynamics. </a:t>
            </a:r>
          </a:p>
          <a:p>
            <a:pPr eaLnBrk="1" hangingPunct="1"/>
            <a:r>
              <a:rPr lang="en-US" smtClean="0">
                <a:latin typeface="Calibri" pitchFamily="34" charset="0"/>
                <a:cs typeface="Calibri" pitchFamily="34" charset="0"/>
              </a:rPr>
              <a:t>At macrolevel psychological interpretations may be used to describe model properties. </a:t>
            </a:r>
          </a:p>
          <a:p>
            <a:pPr eaLnBrk="1" hangingPunct="1"/>
            <a:r>
              <a:rPr lang="en-US" smtClean="0">
                <a:latin typeface="Calibri" pitchFamily="34" charset="0"/>
                <a:cs typeface="Calibri" pitchFamily="34" charset="0"/>
              </a:rPr>
              <a:t>Micro-frames used for symbolic representation of facts. </a:t>
            </a:r>
          </a:p>
          <a:p>
            <a:pPr eaLnBrk="1" hangingPunct="1"/>
            <a:r>
              <a:rPr lang="en-US" smtClean="0">
                <a:latin typeface="Calibri" pitchFamily="34" charset="0"/>
                <a:cs typeface="Calibri" pitchFamily="34" charset="0"/>
              </a:rPr>
              <a:t>Relevance in a particular context is represented by network connections/activations. </a:t>
            </a:r>
          </a:p>
          <a:p>
            <a:pPr eaLnBrk="1" hangingPunct="1"/>
            <a:r>
              <a:rPr lang="en-US" smtClean="0">
                <a:latin typeface="Calibri" pitchFamily="34" charset="0"/>
                <a:cs typeface="Calibri" pitchFamily="34" charset="0"/>
              </a:rPr>
              <a:t>Used in a model of reasoning and psychophysics, model of active vision, attention, eye movement simulation. </a:t>
            </a:r>
          </a:p>
          <a:p>
            <a:pPr eaLnBrk="1" hangingPunct="1"/>
            <a:r>
              <a:rPr lang="en-US" smtClean="0">
                <a:latin typeface="Calibri" pitchFamily="34" charset="0"/>
                <a:cs typeface="Calibri" pitchFamily="34" charset="0"/>
              </a:rPr>
              <a:t>Combined with AMBR, Associative Memory-Based Reasoning, analogy making and reasoning.</a:t>
            </a:r>
          </a:p>
          <a:p>
            <a:pPr eaLnBrk="1" hangingPunct="1"/>
            <a:r>
              <a:rPr lang="en-US" smtClean="0">
                <a:latin typeface="Calibri" pitchFamily="34" charset="0"/>
                <a:cs typeface="Calibri" pitchFamily="34" charset="0"/>
              </a:rPr>
              <a:t>Scaling? No larger scale attempts so far.</a:t>
            </a:r>
          </a:p>
        </p:txBody>
      </p:sp>
      <p:pic>
        <p:nvPicPr>
          <p:cNvPr id="23245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6688" y="142875"/>
            <a:ext cx="12096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4514" name="Rectangle 2"/>
          <p:cNvSpPr>
            <a:spLocks noGrp="1" noChangeArrowheads="1"/>
          </p:cNvSpPr>
          <p:nvPr>
            <p:ph type="title"/>
          </p:nvPr>
        </p:nvSpPr>
        <p:spPr>
          <a:xfrm>
            <a:off x="1619250" y="260350"/>
            <a:ext cx="6186488" cy="769938"/>
          </a:xfrm>
        </p:spPr>
        <p:txBody>
          <a:bodyPr/>
          <a:lstStyle/>
          <a:p>
            <a:pPr eaLnBrk="1" hangingPunct="1">
              <a:defRPr/>
            </a:pPr>
            <a:r>
              <a:rPr lang="en-US" dirty="0" smtClean="0">
                <a:latin typeface="Arial Unicode MS" pitchFamily="34" charset="-128"/>
              </a:rPr>
              <a:t>Hybrid CA: </a:t>
            </a:r>
            <a:r>
              <a:rPr lang="en-US" dirty="0" err="1" smtClean="0">
                <a:latin typeface="Arial Unicode MS" pitchFamily="34" charset="-128"/>
              </a:rPr>
              <a:t>Polyscheme</a:t>
            </a:r>
            <a:endParaRPr lang="en-US" dirty="0" smtClean="0">
              <a:latin typeface="Arial Unicode MS" pitchFamily="34" charset="-128"/>
            </a:endParaRPr>
          </a:p>
        </p:txBody>
      </p:sp>
      <p:sp>
        <p:nvSpPr>
          <p:cNvPr id="233475" name="Rectangle 3"/>
          <p:cNvSpPr>
            <a:spLocks noGrp="1" noChangeArrowheads="1"/>
          </p:cNvSpPr>
          <p:nvPr>
            <p:ph type="body" idx="1"/>
          </p:nvPr>
        </p:nvSpPr>
        <p:spPr>
          <a:xfrm>
            <a:off x="381000" y="1143000"/>
            <a:ext cx="8548688" cy="5572125"/>
          </a:xfrm>
          <a:noFill/>
        </p:spPr>
        <p:txBody>
          <a:bodyPr/>
          <a:lstStyle/>
          <a:p>
            <a:pPr eaLnBrk="1" hangingPunct="1"/>
            <a:r>
              <a:rPr lang="en-US" b="1" smtClean="0">
                <a:solidFill>
                  <a:srgbClr val="FFC000"/>
                </a:solidFill>
                <a:latin typeface="Calibri" pitchFamily="34" charset="0"/>
                <a:cs typeface="Calibri" pitchFamily="34" charset="0"/>
              </a:rPr>
              <a:t>Polyscheme</a:t>
            </a:r>
            <a:r>
              <a:rPr lang="en-US" smtClean="0">
                <a:latin typeface="Calibri" pitchFamily="34" charset="0"/>
                <a:cs typeface="Calibri" pitchFamily="34" charset="0"/>
              </a:rPr>
              <a:t> (N.L. Cassimatis, 2002) integrates multiple methods of representation, reasoning and inference schemes in problem solving. Polyscheme “specialist” models some aspects of the world. </a:t>
            </a:r>
          </a:p>
          <a:p>
            <a:pPr eaLnBrk="1" hangingPunct="1"/>
            <a:r>
              <a:rPr lang="en-US" smtClean="0">
                <a:latin typeface="Calibri" pitchFamily="34" charset="0"/>
                <a:cs typeface="Calibri" pitchFamily="34" charset="0"/>
              </a:rPr>
              <a:t>Scripts, frames, logical propositions, neural networks and constraint graphs represent knowledge, interacting &amp; learning from other specialists; attention is guided by a reflective specialist, focus schemes implement inferences via script matching, backtracking search, reason maintenance, stochastic simulation and counterfactual reasoning. </a:t>
            </a:r>
          </a:p>
          <a:p>
            <a:pPr eaLnBrk="1" hangingPunct="1"/>
            <a:r>
              <a:rPr lang="en-US" smtClean="0">
                <a:latin typeface="Calibri" pitchFamily="34" charset="0"/>
                <a:cs typeface="Calibri" pitchFamily="34" charset="0"/>
              </a:rPr>
              <a:t>High-order reasoning is guided by policies for focusing attention. </a:t>
            </a:r>
            <a:br>
              <a:rPr lang="en-US" smtClean="0">
                <a:latin typeface="Calibri" pitchFamily="34" charset="0"/>
                <a:cs typeface="Calibri" pitchFamily="34" charset="0"/>
              </a:rPr>
            </a:br>
            <a:r>
              <a:rPr lang="en-US" smtClean="0">
                <a:latin typeface="Calibri" pitchFamily="34" charset="0"/>
                <a:cs typeface="Calibri" pitchFamily="34" charset="0"/>
              </a:rPr>
              <a:t>Operations handled by specialists include forward inference, subgoaling, grounding, with different representations but same focus, may integrate lower-level perceptual and motor processes. </a:t>
            </a:r>
          </a:p>
          <a:p>
            <a:pPr eaLnBrk="1" hangingPunct="1"/>
            <a:r>
              <a:rPr lang="en-US" smtClean="0">
                <a:latin typeface="Calibri" pitchFamily="34" charset="0"/>
                <a:cs typeface="Calibri" pitchFamily="34" charset="0"/>
              </a:rPr>
              <a:t>Both for abstract and common sense physical reasoning in robots. </a:t>
            </a:r>
          </a:p>
          <a:p>
            <a:pPr eaLnBrk="1" hangingPunct="1"/>
            <a:r>
              <a:rPr lang="en-US" smtClean="0">
                <a:latin typeface="Calibri" pitchFamily="34" charset="0"/>
                <a:cs typeface="Calibri" pitchFamily="34" charset="0"/>
              </a:rPr>
              <a:t>Used to model infant reasoning including object identity, events, causality, spatial relations. Meta-learning, different approaches to problem solving.</a:t>
            </a:r>
          </a:p>
          <a:p>
            <a:pPr eaLnBrk="1" hangingPunct="1"/>
            <a:r>
              <a:rPr lang="en-US" smtClean="0">
                <a:latin typeface="Calibri" pitchFamily="34" charset="0"/>
                <a:cs typeface="Calibri" pitchFamily="34" charset="0"/>
              </a:rPr>
              <a:t>No ambitious larger-scale applications yet. </a:t>
            </a:r>
          </a:p>
        </p:txBody>
      </p:sp>
      <p:pic>
        <p:nvPicPr>
          <p:cNvPr id="2334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0550" y="0"/>
            <a:ext cx="9334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4514" name="Rectangle 2"/>
          <p:cNvSpPr>
            <a:spLocks noGrp="1" noChangeArrowheads="1"/>
          </p:cNvSpPr>
          <p:nvPr>
            <p:ph type="title"/>
          </p:nvPr>
        </p:nvSpPr>
        <p:spPr>
          <a:xfrm>
            <a:off x="1619250" y="260350"/>
            <a:ext cx="6186488" cy="769938"/>
          </a:xfrm>
        </p:spPr>
        <p:txBody>
          <a:bodyPr/>
          <a:lstStyle/>
          <a:p>
            <a:pPr eaLnBrk="1" hangingPunct="1">
              <a:defRPr/>
            </a:pPr>
            <a:r>
              <a:rPr lang="en-US" dirty="0" smtClean="0">
                <a:latin typeface="Arial Unicode MS" pitchFamily="34" charset="-128"/>
              </a:rPr>
              <a:t>Hybrid CA: 4CAPS</a:t>
            </a:r>
          </a:p>
        </p:txBody>
      </p:sp>
      <p:sp>
        <p:nvSpPr>
          <p:cNvPr id="234499" name="Rectangle 3"/>
          <p:cNvSpPr>
            <a:spLocks noGrp="1" noChangeArrowheads="1"/>
          </p:cNvSpPr>
          <p:nvPr>
            <p:ph type="body" idx="1"/>
          </p:nvPr>
        </p:nvSpPr>
        <p:spPr>
          <a:xfrm>
            <a:off x="381000" y="1143000"/>
            <a:ext cx="8548688" cy="5572125"/>
          </a:xfrm>
          <a:noFill/>
        </p:spPr>
        <p:txBody>
          <a:bodyPr/>
          <a:lstStyle/>
          <a:p>
            <a:pPr eaLnBrk="1" hangingPunct="1"/>
            <a:r>
              <a:rPr lang="en-US" b="1" smtClean="0">
                <a:solidFill>
                  <a:srgbClr val="FFC000"/>
                </a:solidFill>
                <a:latin typeface="Calibri" pitchFamily="34" charset="0"/>
                <a:cs typeface="Calibri" pitchFamily="34" charset="0"/>
              </a:rPr>
              <a:t>4CAPS</a:t>
            </a:r>
            <a:r>
              <a:rPr lang="en-US" smtClean="0">
                <a:latin typeface="Calibri" pitchFamily="34" charset="0"/>
                <a:cs typeface="Calibri" pitchFamily="34" charset="0"/>
              </a:rPr>
              <a:t> (M.A. Just 1992), designed for complex tasks, </a:t>
            </a:r>
            <a:br>
              <a:rPr lang="en-US" smtClean="0">
                <a:latin typeface="Calibri" pitchFamily="34" charset="0"/>
                <a:cs typeface="Calibri" pitchFamily="34" charset="0"/>
              </a:rPr>
            </a:br>
            <a:r>
              <a:rPr lang="en-US" smtClean="0">
                <a:latin typeface="Calibri" pitchFamily="34" charset="0"/>
                <a:cs typeface="Calibri" pitchFamily="34" charset="0"/>
              </a:rPr>
              <a:t>language comprehension, problem solving or spatial reasoning. </a:t>
            </a:r>
          </a:p>
          <a:p>
            <a:pPr eaLnBrk="1" hangingPunct="1"/>
            <a:r>
              <a:rPr lang="en-US" smtClean="0">
                <a:latin typeface="Calibri" pitchFamily="34" charset="0"/>
                <a:cs typeface="Calibri" pitchFamily="34" charset="0"/>
              </a:rPr>
              <a:t>Operating principle: “Thinking is the product of the concurrent activity of multiple centers that collaborate in a large scale cortical network”. </a:t>
            </a:r>
          </a:p>
          <a:p>
            <a:pPr eaLnBrk="1" hangingPunct="1"/>
            <a:r>
              <a:rPr lang="en-US" smtClean="0">
                <a:latin typeface="Calibri" pitchFamily="34" charset="0"/>
                <a:cs typeface="Calibri" pitchFamily="34" charset="0"/>
              </a:rPr>
              <a:t>Used to model human behavioral data (response times and error rates) for analogical problem solving, human–computer interaction, problem solving, discourse comprehension and other complex tasks solved by normal and mentally impaired people. </a:t>
            </a:r>
          </a:p>
          <a:p>
            <a:pPr eaLnBrk="1" hangingPunct="1"/>
            <a:r>
              <a:rPr lang="en-US" smtClean="0">
                <a:latin typeface="Calibri" pitchFamily="34" charset="0"/>
                <a:cs typeface="Calibri" pitchFamily="34" charset="0"/>
              </a:rPr>
              <a:t>Has number of centers (corresponding to particular brain areas) that have different processing styles; ex. Wernicke’s area is constructing and selectively accessing structured sequential &amp; hierarchical reps. Each center can perform/be a part of </a:t>
            </a:r>
            <a:r>
              <a:rPr lang="en-US" b="1" smtClean="0">
                <a:latin typeface="Calibri" pitchFamily="34" charset="0"/>
                <a:cs typeface="Calibri" pitchFamily="34" charset="0"/>
              </a:rPr>
              <a:t>multiple cognitive functions</a:t>
            </a:r>
            <a:r>
              <a:rPr lang="en-US" smtClean="0">
                <a:latin typeface="Calibri" pitchFamily="34" charset="0"/>
                <a:cs typeface="Calibri" pitchFamily="34" charset="0"/>
              </a:rPr>
              <a:t>, but has a limited computational capacity constraining its activity. Functions are assigned to centers depending on the resource availability, therefore the topology of the whole large-scale network is not fixed. </a:t>
            </a:r>
          </a:p>
          <a:p>
            <a:pPr eaLnBrk="1" hangingPunct="1"/>
            <a:r>
              <a:rPr lang="en-US" smtClean="0">
                <a:latin typeface="Calibri" pitchFamily="34" charset="0"/>
                <a:cs typeface="Calibri" pitchFamily="34" charset="0"/>
              </a:rPr>
              <a:t>Activity of 4CAPS modules </a:t>
            </a:r>
            <a:r>
              <a:rPr lang="en-US" smtClean="0">
                <a:solidFill>
                  <a:srgbClr val="FFCC00"/>
                </a:solidFill>
                <a:latin typeface="Calibri" pitchFamily="34" charset="0"/>
                <a:cs typeface="Calibri" pitchFamily="34" charset="0"/>
              </a:rPr>
              <a:t>correlates with fMRI</a:t>
            </a:r>
            <a:r>
              <a:rPr lang="en-US" smtClean="0">
                <a:latin typeface="Calibri" pitchFamily="34" charset="0"/>
                <a:cs typeface="Calibri" pitchFamily="34" charset="0"/>
              </a:rPr>
              <a:t> and other neuroimaging data. </a:t>
            </a:r>
          </a:p>
          <a:p>
            <a:pPr eaLnBrk="1" hangingPunct="1"/>
            <a:r>
              <a:rPr lang="en-US" smtClean="0">
                <a:latin typeface="Calibri" pitchFamily="34" charset="0"/>
                <a:cs typeface="Calibri" pitchFamily="34" charset="0"/>
              </a:rPr>
              <a:t>M. </a:t>
            </a:r>
            <a:r>
              <a:rPr lang="en-US" smtClean="0">
                <a:solidFill>
                  <a:srgbClr val="FFFFFF"/>
                </a:solidFill>
                <a:latin typeface="Calibri" pitchFamily="34" charset="0"/>
                <a:cs typeface="Calibri" pitchFamily="34" charset="0"/>
              </a:rPr>
              <a:t>Anderson: neural reuse, important concept (BBS, forthcoming 2010). </a:t>
            </a:r>
          </a:p>
        </p:txBody>
      </p:sp>
      <p:pic>
        <p:nvPicPr>
          <p:cNvPr id="23450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3850" y="0"/>
            <a:ext cx="12001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4514" name="Rectangle 2"/>
          <p:cNvSpPr>
            <a:spLocks noGrp="1" noChangeArrowheads="1"/>
          </p:cNvSpPr>
          <p:nvPr>
            <p:ph type="title"/>
          </p:nvPr>
        </p:nvSpPr>
        <p:spPr>
          <a:xfrm>
            <a:off x="1619250" y="260350"/>
            <a:ext cx="6186488" cy="769938"/>
          </a:xfrm>
        </p:spPr>
        <p:txBody>
          <a:bodyPr/>
          <a:lstStyle/>
          <a:p>
            <a:pPr eaLnBrk="1" hangingPunct="1">
              <a:defRPr/>
            </a:pPr>
            <a:r>
              <a:rPr lang="en-US" dirty="0" smtClean="0">
                <a:latin typeface="Arial Unicode MS" pitchFamily="34" charset="-128"/>
              </a:rPr>
              <a:t>Hybrid CA: ACT-R</a:t>
            </a:r>
          </a:p>
        </p:txBody>
      </p:sp>
      <p:sp>
        <p:nvSpPr>
          <p:cNvPr id="235523" name="Rectangle 3"/>
          <p:cNvSpPr>
            <a:spLocks noGrp="1" noChangeArrowheads="1"/>
          </p:cNvSpPr>
          <p:nvPr>
            <p:ph type="body" idx="1"/>
          </p:nvPr>
        </p:nvSpPr>
        <p:spPr>
          <a:xfrm>
            <a:off x="381000" y="1143000"/>
            <a:ext cx="8548688" cy="5572125"/>
          </a:xfrm>
          <a:noFill/>
        </p:spPr>
        <p:txBody>
          <a:bodyPr/>
          <a:lstStyle/>
          <a:p>
            <a:pPr eaLnBrk="1" hangingPunct="1"/>
            <a:r>
              <a:rPr lang="en-US" b="1" smtClean="0">
                <a:solidFill>
                  <a:srgbClr val="FFC000"/>
                </a:solidFill>
                <a:latin typeface="Calibri" pitchFamily="34" charset="0"/>
                <a:cs typeface="Calibri" pitchFamily="34" charset="0"/>
              </a:rPr>
              <a:t>ACT-R</a:t>
            </a:r>
            <a:r>
              <a:rPr lang="en-US" i="1" smtClean="0">
                <a:latin typeface="Calibri" pitchFamily="34" charset="0"/>
                <a:cs typeface="Calibri" pitchFamily="34" charset="0"/>
              </a:rPr>
              <a:t> </a:t>
            </a:r>
            <a:r>
              <a:rPr lang="en-US" smtClean="0">
                <a:latin typeface="Calibri" pitchFamily="34" charset="0"/>
                <a:cs typeface="Calibri" pitchFamily="34" charset="0"/>
              </a:rPr>
              <a:t>(</a:t>
            </a:r>
            <a:r>
              <a:rPr lang="en-US" i="1" smtClean="0">
                <a:latin typeface="Calibri" pitchFamily="34" charset="0"/>
                <a:cs typeface="Calibri" pitchFamily="34" charset="0"/>
              </a:rPr>
              <a:t>Adaptive Components of Thought-Rational</a:t>
            </a:r>
            <a:r>
              <a:rPr lang="en-US" smtClean="0">
                <a:latin typeface="Calibri" pitchFamily="34" charset="0"/>
                <a:cs typeface="Calibri" pitchFamily="34" charset="0"/>
              </a:rPr>
              <a:t>) (Anderson, &gt;20 y), aims at simulations of full range of human cognitive tasks.</a:t>
            </a:r>
          </a:p>
          <a:p>
            <a:pPr eaLnBrk="1" hangingPunct="1"/>
            <a:r>
              <a:rPr lang="en-US" smtClean="0">
                <a:latin typeface="Calibri" pitchFamily="34" charset="0"/>
                <a:cs typeface="Calibri" pitchFamily="34" charset="0"/>
              </a:rPr>
              <a:t>Perceptual-motor modules, memory modules, pattern matcher. </a:t>
            </a:r>
          </a:p>
          <a:p>
            <a:pPr eaLnBrk="1" hangingPunct="1"/>
            <a:r>
              <a:rPr lang="en-US" smtClean="0">
                <a:latin typeface="Calibri" pitchFamily="34" charset="0"/>
                <a:cs typeface="Calibri" pitchFamily="34" charset="0"/>
              </a:rPr>
              <a:t>Symbolic-connectionist structures for declarative memory (DM), chunks for facts; procedural memory (PM), production rules. </a:t>
            </a:r>
            <a:br>
              <a:rPr lang="en-US" smtClean="0">
                <a:latin typeface="Calibri" pitchFamily="34" charset="0"/>
                <a:cs typeface="Calibri" pitchFamily="34" charset="0"/>
              </a:rPr>
            </a:br>
            <a:r>
              <a:rPr lang="en-US" smtClean="0">
                <a:latin typeface="Calibri" pitchFamily="34" charset="0"/>
                <a:cs typeface="Calibri" pitchFamily="34" charset="0"/>
              </a:rPr>
              <a:t>Buffers - WM for inter-module communications and pattern matcher searching for production that matches the present state of buffers. </a:t>
            </a:r>
          </a:p>
          <a:p>
            <a:pPr eaLnBrk="1" hangingPunct="1"/>
            <a:r>
              <a:rPr lang="en-US" smtClean="0">
                <a:latin typeface="Calibri" pitchFamily="34" charset="0"/>
                <a:cs typeface="Calibri" pitchFamily="34" charset="0"/>
              </a:rPr>
              <a:t>Top-down learning approach, sub-symbolic parameters of most useful chunks or productions are tuned using Bayesian approach. </a:t>
            </a:r>
          </a:p>
          <a:p>
            <a:pPr eaLnBrk="1" hangingPunct="1"/>
            <a:r>
              <a:rPr lang="en-US" smtClean="0">
                <a:latin typeface="Calibri" pitchFamily="34" charset="0"/>
                <a:cs typeface="Calibri" pitchFamily="34" charset="0"/>
              </a:rPr>
              <a:t>Rough mapping of ACT-R architecture on the brain structures. </a:t>
            </a:r>
          </a:p>
          <a:p>
            <a:pPr eaLnBrk="1" hangingPunct="1"/>
            <a:r>
              <a:rPr lang="en-US" smtClean="0">
                <a:latin typeface="Calibri" pitchFamily="34" charset="0"/>
                <a:cs typeface="Calibri" pitchFamily="34" charset="0"/>
              </a:rPr>
              <a:t>Used in a large number of psychological studies, intelligent tutoring systems, no ambitious applications to problem solving and reasoning. </a:t>
            </a:r>
            <a:r>
              <a:rPr lang="pl-PL" smtClean="0">
                <a:latin typeface="Calibri" pitchFamily="34" charset="0"/>
                <a:cs typeface="Calibri" pitchFamily="34" charset="0"/>
              </a:rPr>
              <a:t/>
            </a:r>
            <a:br>
              <a:rPr lang="pl-PL" smtClean="0">
                <a:latin typeface="Calibri" pitchFamily="34" charset="0"/>
                <a:cs typeface="Calibri" pitchFamily="34" charset="0"/>
              </a:rPr>
            </a:br>
            <a:endParaRPr lang="pl-PL" smtClean="0">
              <a:latin typeface="Calibri" pitchFamily="34" charset="0"/>
              <a:cs typeface="Calibri" pitchFamily="34" charset="0"/>
            </a:endParaRPr>
          </a:p>
          <a:p>
            <a:pPr eaLnBrk="1" hangingPunct="1"/>
            <a:r>
              <a:rPr lang="pl-PL" smtClean="0">
                <a:solidFill>
                  <a:srgbClr val="FFC000"/>
                </a:solidFill>
                <a:latin typeface="Calibri" pitchFamily="34" charset="0"/>
                <a:cs typeface="Calibri" pitchFamily="34" charset="0"/>
              </a:rPr>
              <a:t>SAIL</a:t>
            </a:r>
            <a:r>
              <a:rPr lang="pl-PL" smtClean="0">
                <a:latin typeface="Calibri" pitchFamily="34" charset="0"/>
                <a:cs typeface="Calibri" pitchFamily="34" charset="0"/>
              </a:rPr>
              <a:t>: combining </a:t>
            </a:r>
            <a:r>
              <a:rPr lang="en-US" smtClean="0">
                <a:latin typeface="Calibri" pitchFamily="34" charset="0"/>
                <a:cs typeface="Calibri" pitchFamily="34" charset="0"/>
              </a:rPr>
              <a:t>symbolic </a:t>
            </a:r>
            <a:r>
              <a:rPr lang="pl-PL" smtClean="0">
                <a:latin typeface="Calibri" pitchFamily="34" charset="0"/>
                <a:cs typeface="Calibri" pitchFamily="34" charset="0"/>
              </a:rPr>
              <a:t>ACT-R with O’Reilley’s Emergent architecture.</a:t>
            </a:r>
            <a:br>
              <a:rPr lang="pl-PL" smtClean="0">
                <a:latin typeface="Calibri" pitchFamily="34" charset="0"/>
                <a:cs typeface="Calibri" pitchFamily="34" charset="0"/>
              </a:rPr>
            </a:br>
            <a:r>
              <a:rPr lang="pl-PL" smtClean="0">
                <a:latin typeface="Calibri" pitchFamily="34" charset="0"/>
                <a:cs typeface="Calibri" pitchFamily="34" charset="0"/>
              </a:rPr>
              <a:t>Combines advantages of both approaches, but will it scale up?</a:t>
            </a:r>
            <a:endParaRPr lang="en-US" smtClean="0">
              <a:latin typeface="Calibri" pitchFamily="34" charset="0"/>
              <a:cs typeface="Calibri" pitchFamily="34" charset="0"/>
            </a:endParaRPr>
          </a:p>
        </p:txBody>
      </p:sp>
      <p:pic>
        <p:nvPicPr>
          <p:cNvPr id="2355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7650" y="0"/>
            <a:ext cx="127635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4514" name="Rectangle 2"/>
          <p:cNvSpPr>
            <a:spLocks noGrp="1" noChangeArrowheads="1"/>
          </p:cNvSpPr>
          <p:nvPr>
            <p:ph type="title"/>
          </p:nvPr>
        </p:nvSpPr>
        <p:spPr>
          <a:xfrm>
            <a:off x="1619250" y="260350"/>
            <a:ext cx="6186488" cy="769938"/>
          </a:xfrm>
        </p:spPr>
        <p:txBody>
          <a:bodyPr/>
          <a:lstStyle/>
          <a:p>
            <a:pPr eaLnBrk="1" hangingPunct="1">
              <a:defRPr/>
            </a:pPr>
            <a:r>
              <a:rPr lang="en-US" dirty="0" smtClean="0">
                <a:latin typeface="Arial Unicode MS" pitchFamily="34" charset="-128"/>
              </a:rPr>
              <a:t>Hybrid CA: others 2</a:t>
            </a:r>
          </a:p>
        </p:txBody>
      </p:sp>
      <p:sp>
        <p:nvSpPr>
          <p:cNvPr id="236547" name="Rectangle 3"/>
          <p:cNvSpPr>
            <a:spLocks noGrp="1" noChangeArrowheads="1"/>
          </p:cNvSpPr>
          <p:nvPr>
            <p:ph type="body" idx="1"/>
          </p:nvPr>
        </p:nvSpPr>
        <p:spPr>
          <a:xfrm>
            <a:off x="381000" y="1143000"/>
            <a:ext cx="8548688" cy="5572125"/>
          </a:xfrm>
          <a:noFill/>
        </p:spPr>
        <p:txBody>
          <a:bodyPr/>
          <a:lstStyle/>
          <a:p>
            <a:pPr eaLnBrk="1" hangingPunct="1"/>
            <a:r>
              <a:rPr lang="en-US" b="1" smtClean="0">
                <a:solidFill>
                  <a:srgbClr val="FFC000"/>
                </a:solidFill>
                <a:latin typeface="Calibri" pitchFamily="34" charset="0"/>
                <a:cs typeface="Calibri" pitchFamily="34" charset="0"/>
              </a:rPr>
              <a:t>Shruti</a:t>
            </a:r>
            <a:r>
              <a:rPr lang="en-US" smtClean="0">
                <a:latin typeface="Calibri" pitchFamily="34" charset="0"/>
                <a:cs typeface="Calibri" pitchFamily="34" charset="0"/>
              </a:rPr>
              <a:t> (Shastri 1993), biologically-inspired model of human reflexive inference, represents in connectionist architecture relations, types, entities and causal rules using focal-clusters. These clusters encode universal/existential quantification, degree of belief, and the query status. The synchronous firing of nodes represents dynamic binding, allowing for representations of complex knowledge and inferences. </a:t>
            </a:r>
            <a:br>
              <a:rPr lang="en-US" smtClean="0">
                <a:latin typeface="Calibri" pitchFamily="34" charset="0"/>
                <a:cs typeface="Calibri" pitchFamily="34" charset="0"/>
              </a:rPr>
            </a:br>
            <a:r>
              <a:rPr lang="en-US" smtClean="0">
                <a:latin typeface="Calibri" pitchFamily="34" charset="0"/>
                <a:cs typeface="Calibri" pitchFamily="34" charset="0"/>
              </a:rPr>
              <a:t>Has great potential, but development is slow . </a:t>
            </a:r>
          </a:p>
          <a:p>
            <a:pPr eaLnBrk="1" hangingPunct="1"/>
            <a:r>
              <a:rPr lang="en-US" b="1" smtClean="0">
                <a:solidFill>
                  <a:srgbClr val="FFC000"/>
                </a:solidFill>
                <a:latin typeface="Calibri" pitchFamily="34" charset="0"/>
                <a:cs typeface="Calibri" pitchFamily="34" charset="0"/>
              </a:rPr>
              <a:t>The Novamente AI Engine</a:t>
            </a:r>
            <a:r>
              <a:rPr lang="en-US" smtClean="0">
                <a:latin typeface="Calibri" pitchFamily="34" charset="0"/>
                <a:cs typeface="Calibri" pitchFamily="34" charset="0"/>
              </a:rPr>
              <a:t> (B. Goertzel, 1993), </a:t>
            </a:r>
            <a:r>
              <a:rPr lang="en-US" i="1" smtClean="0">
                <a:latin typeface="Calibri" pitchFamily="34" charset="0"/>
                <a:cs typeface="Calibri" pitchFamily="34" charset="0"/>
              </a:rPr>
              <a:t>psynet</a:t>
            </a:r>
            <a:r>
              <a:rPr lang="en-US" smtClean="0">
                <a:latin typeface="Calibri" pitchFamily="34" charset="0"/>
                <a:cs typeface="Calibri" pitchFamily="34" charset="0"/>
              </a:rPr>
              <a:t> model and “patternist philosophy of mind”: self-organizing goal-oriented interactions between patterns are responsible for mental states. </a:t>
            </a:r>
          </a:p>
          <a:p>
            <a:pPr eaLnBrk="1" hangingPunct="1"/>
            <a:r>
              <a:rPr lang="en-US" smtClean="0">
                <a:latin typeface="Calibri" pitchFamily="34" charset="0"/>
                <a:cs typeface="Calibri" pitchFamily="34" charset="0"/>
              </a:rPr>
              <a:t>Emergent properties of network activations lead to hierarchical and relational (heterarchical) pattern organization. </a:t>
            </a:r>
          </a:p>
          <a:p>
            <a:pPr eaLnBrk="1" hangingPunct="1"/>
            <a:r>
              <a:rPr lang="en-US" smtClean="0">
                <a:latin typeface="Calibri" pitchFamily="34" charset="0"/>
                <a:cs typeface="Calibri" pitchFamily="34" charset="0"/>
              </a:rPr>
              <a:t>Probabilistic term logic (PTL), and the Bayesian Optimization Algorithm (BOA) algorithms are used for flexible inference. </a:t>
            </a:r>
          </a:p>
          <a:p>
            <a:pPr eaLnBrk="1" hangingPunct="1"/>
            <a:r>
              <a:rPr lang="en-US" smtClean="0">
                <a:latin typeface="Calibri" pitchFamily="34" charset="0"/>
                <a:cs typeface="Calibri" pitchFamily="34" charset="0"/>
              </a:rPr>
              <a:t>Actions, perceptions, internal states represented by tree-like structures.  </a:t>
            </a:r>
          </a:p>
          <a:p>
            <a:pPr eaLnBrk="1" hangingPunct="1"/>
            <a:r>
              <a:rPr lang="en-US" smtClean="0">
                <a:latin typeface="Calibri" pitchFamily="34" charset="0"/>
                <a:cs typeface="Calibri" pitchFamily="34" charset="0"/>
              </a:rPr>
              <a:t>New architecture, scaling properties are not yet known. </a:t>
            </a:r>
          </a:p>
        </p:txBody>
      </p:sp>
      <p:pic>
        <p:nvPicPr>
          <p:cNvPr id="23654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3813" y="142875"/>
            <a:ext cx="13620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4514" name="Rectangle 2"/>
          <p:cNvSpPr>
            <a:spLocks noGrp="1" noChangeArrowheads="1"/>
          </p:cNvSpPr>
          <p:nvPr>
            <p:ph type="title"/>
          </p:nvPr>
        </p:nvSpPr>
        <p:spPr>
          <a:xfrm>
            <a:off x="1619250" y="260350"/>
            <a:ext cx="6186488" cy="769938"/>
          </a:xfrm>
        </p:spPr>
        <p:txBody>
          <a:bodyPr/>
          <a:lstStyle/>
          <a:p>
            <a:pPr eaLnBrk="1" hangingPunct="1">
              <a:defRPr/>
            </a:pPr>
            <a:r>
              <a:rPr lang="en-US" dirty="0" smtClean="0">
                <a:latin typeface="Arial Unicode MS" pitchFamily="34" charset="-128"/>
              </a:rPr>
              <a:t>Emergent CA: others</a:t>
            </a:r>
          </a:p>
        </p:txBody>
      </p:sp>
      <p:sp>
        <p:nvSpPr>
          <p:cNvPr id="237571" name="Rectangle 3"/>
          <p:cNvSpPr>
            <a:spLocks noGrp="1" noChangeArrowheads="1"/>
          </p:cNvSpPr>
          <p:nvPr>
            <p:ph type="body" idx="1"/>
          </p:nvPr>
        </p:nvSpPr>
        <p:spPr>
          <a:xfrm>
            <a:off x="381000" y="1143000"/>
            <a:ext cx="8548688" cy="5572125"/>
          </a:xfrm>
          <a:noFill/>
        </p:spPr>
        <p:txBody>
          <a:bodyPr/>
          <a:lstStyle/>
          <a:p>
            <a:pPr eaLnBrk="1" hangingPunct="1"/>
            <a:r>
              <a:rPr lang="en-US" b="1" smtClean="0">
                <a:solidFill>
                  <a:srgbClr val="FFC000"/>
                </a:solidFill>
                <a:latin typeface="Calibri" pitchFamily="34" charset="0"/>
                <a:cs typeface="Calibri" pitchFamily="34" charset="0"/>
              </a:rPr>
              <a:t>NOMAD</a:t>
            </a:r>
            <a:r>
              <a:rPr lang="en-US" smtClean="0">
                <a:latin typeface="Calibri" pitchFamily="34" charset="0"/>
                <a:cs typeface="Calibri" pitchFamily="34" charset="0"/>
              </a:rPr>
              <a:t> (Neurally Organized Mobile Adaptive Device) </a:t>
            </a:r>
            <a:r>
              <a:rPr lang="pl-PL" smtClean="0">
                <a:latin typeface="Calibri" pitchFamily="34" charset="0"/>
                <a:cs typeface="Calibri" pitchFamily="34" charset="0"/>
              </a:rPr>
              <a:t/>
            </a:r>
            <a:br>
              <a:rPr lang="pl-PL" smtClean="0">
                <a:latin typeface="Calibri" pitchFamily="34" charset="0"/>
                <a:cs typeface="Calibri" pitchFamily="34" charset="0"/>
              </a:rPr>
            </a:br>
            <a:r>
              <a:rPr lang="en-US" smtClean="0">
                <a:latin typeface="Calibri" pitchFamily="34" charset="0"/>
                <a:cs typeface="Calibri" pitchFamily="34" charset="0"/>
              </a:rPr>
              <a:t>(Edelman &gt;20y) based on “neural Darwinism” theory, </a:t>
            </a:r>
            <a:r>
              <a:rPr lang="pl-PL" smtClean="0">
                <a:latin typeface="Calibri" pitchFamily="34" charset="0"/>
                <a:cs typeface="Calibri" pitchFamily="34" charset="0"/>
              </a:rPr>
              <a:t/>
            </a:r>
            <a:br>
              <a:rPr lang="pl-PL" smtClean="0">
                <a:latin typeface="Calibri" pitchFamily="34" charset="0"/>
                <a:cs typeface="Calibri" pitchFamily="34" charset="0"/>
              </a:rPr>
            </a:br>
            <a:r>
              <a:rPr lang="en-US" smtClean="0">
                <a:latin typeface="Calibri" pitchFamily="34" charset="0"/>
                <a:cs typeface="Calibri" pitchFamily="34" charset="0"/>
              </a:rPr>
              <a:t>emergent architectures for pattern recognition task in real </a:t>
            </a:r>
            <a:r>
              <a:rPr lang="pl-PL" smtClean="0">
                <a:latin typeface="Calibri" pitchFamily="34" charset="0"/>
                <a:cs typeface="Calibri" pitchFamily="34" charset="0"/>
              </a:rPr>
              <a:t/>
            </a:r>
            <a:br>
              <a:rPr lang="pl-PL" smtClean="0">
                <a:latin typeface="Calibri" pitchFamily="34" charset="0"/>
                <a:cs typeface="Calibri" pitchFamily="34" charset="0"/>
              </a:rPr>
            </a:br>
            <a:r>
              <a:rPr lang="en-US" smtClean="0">
                <a:latin typeface="Calibri" pitchFamily="34" charset="0"/>
                <a:cs typeface="Calibri" pitchFamily="34" charset="0"/>
              </a:rPr>
              <a:t>time. Large (~10</a:t>
            </a:r>
            <a:r>
              <a:rPr lang="en-US" baseline="30000" smtClean="0">
                <a:latin typeface="Calibri" pitchFamily="34" charset="0"/>
                <a:cs typeface="Calibri" pitchFamily="34" charset="0"/>
              </a:rPr>
              <a:t>5</a:t>
            </a:r>
            <a:r>
              <a:rPr lang="en-US" smtClean="0">
                <a:latin typeface="Calibri" pitchFamily="34" charset="0"/>
                <a:cs typeface="Calibri" pitchFamily="34" charset="0"/>
              </a:rPr>
              <a:t> neurons with ~10</a:t>
            </a:r>
            <a:r>
              <a:rPr lang="en-US" baseline="30000" smtClean="0">
                <a:latin typeface="Calibri" pitchFamily="34" charset="0"/>
                <a:cs typeface="Calibri" pitchFamily="34" charset="0"/>
              </a:rPr>
              <a:t>7</a:t>
            </a:r>
            <a:r>
              <a:rPr lang="en-US" smtClean="0">
                <a:latin typeface="Calibri" pitchFamily="34" charset="0"/>
                <a:cs typeface="Calibri" pitchFamily="34" charset="0"/>
              </a:rPr>
              <a:t> synapses) simulated nervous system, development through behavioral tasks, value systems based on reward mechanisms in adaptation and learning, importance of self-generated movement in development of perception, the role of hippocampus in spatial navigation and episodic memory, invariant visual object recognition, binding of visual features by neural synchrony, concurrent, real-time control. </a:t>
            </a:r>
            <a:r>
              <a:rPr lang="pl-PL" smtClean="0">
                <a:latin typeface="Calibri" pitchFamily="34" charset="0"/>
                <a:cs typeface="Calibri" pitchFamily="34" charset="0"/>
              </a:rPr>
              <a:t> </a:t>
            </a:r>
            <a:r>
              <a:rPr lang="en-US" smtClean="0">
                <a:latin typeface="Calibri" pitchFamily="34" charset="0"/>
                <a:cs typeface="Calibri" pitchFamily="34" charset="0"/>
              </a:rPr>
              <a:t>Higher-level cognition? </a:t>
            </a:r>
          </a:p>
          <a:p>
            <a:pPr eaLnBrk="1" hangingPunct="1"/>
            <a:r>
              <a:rPr lang="en-US" b="1" smtClean="0">
                <a:solidFill>
                  <a:srgbClr val="FFC000"/>
                </a:solidFill>
                <a:latin typeface="Calibri" pitchFamily="34" charset="0"/>
                <a:cs typeface="Calibri" pitchFamily="34" charset="0"/>
              </a:rPr>
              <a:t>Cortronics</a:t>
            </a:r>
            <a:r>
              <a:rPr lang="en-US" smtClean="0">
                <a:latin typeface="Calibri" pitchFamily="34" charset="0"/>
                <a:cs typeface="Calibri" pitchFamily="34" charset="0"/>
              </a:rPr>
              <a:t> (Hecht-Nielsen 2006), thalamocortical brain functions.</a:t>
            </a:r>
          </a:p>
          <a:p>
            <a:pPr eaLnBrk="1" hangingPunct="1"/>
            <a:r>
              <a:rPr lang="en-US" smtClean="0">
                <a:latin typeface="Calibri" pitchFamily="34" charset="0"/>
                <a:cs typeface="Calibri" pitchFamily="34" charset="0"/>
              </a:rPr>
              <a:t>Lexicons based on localist cortical patches with reciprocal connections create symbols, with some neurons in patches overlapping. </a:t>
            </a:r>
          </a:p>
          <a:p>
            <a:pPr eaLnBrk="1" hangingPunct="1"/>
            <a:r>
              <a:rPr lang="en-US" smtClean="0">
                <a:latin typeface="Calibri" pitchFamily="34" charset="0"/>
                <a:cs typeface="Calibri" pitchFamily="34" charset="0"/>
              </a:rPr>
              <a:t>Items of knowledge = linked symbols, with learning and information retrieval via confabulation, a competitive activation of symbols. </a:t>
            </a:r>
          </a:p>
          <a:p>
            <a:pPr eaLnBrk="1" hangingPunct="1"/>
            <a:r>
              <a:rPr lang="en-US" smtClean="0">
                <a:latin typeface="Calibri" pitchFamily="34" charset="0"/>
                <a:cs typeface="Calibri" pitchFamily="34" charset="0"/>
              </a:rPr>
              <a:t>Confabulation is involved in anticipation, imagination and creativity, on a shorter time scale than reasoning processes. </a:t>
            </a:r>
          </a:p>
        </p:txBody>
      </p:sp>
      <p:pic>
        <p:nvPicPr>
          <p:cNvPr id="237572" name="Picture 8">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142875"/>
            <a:ext cx="14287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4514" name="Rectangle 2"/>
          <p:cNvSpPr>
            <a:spLocks noGrp="1" noChangeArrowheads="1"/>
          </p:cNvSpPr>
          <p:nvPr>
            <p:ph type="title"/>
          </p:nvPr>
        </p:nvSpPr>
        <p:spPr>
          <a:xfrm>
            <a:off x="1619250" y="260350"/>
            <a:ext cx="6186488" cy="769938"/>
          </a:xfrm>
        </p:spPr>
        <p:txBody>
          <a:bodyPr/>
          <a:lstStyle/>
          <a:p>
            <a:pPr eaLnBrk="1" hangingPunct="1">
              <a:defRPr/>
            </a:pPr>
            <a:r>
              <a:rPr lang="en-US" dirty="0" smtClean="0">
                <a:latin typeface="Arial Unicode MS" pitchFamily="34" charset="-128"/>
              </a:rPr>
              <a:t>Emergent CA: directions</a:t>
            </a:r>
          </a:p>
        </p:txBody>
      </p:sp>
      <p:sp>
        <p:nvSpPr>
          <p:cNvPr id="238595" name="Rectangle 3"/>
          <p:cNvSpPr>
            <a:spLocks noGrp="1" noChangeArrowheads="1"/>
          </p:cNvSpPr>
          <p:nvPr>
            <p:ph type="body" idx="1"/>
          </p:nvPr>
        </p:nvSpPr>
        <p:spPr>
          <a:xfrm>
            <a:off x="381000" y="1143000"/>
            <a:ext cx="8548688" cy="5572125"/>
          </a:xfrm>
          <a:noFill/>
        </p:spPr>
        <p:txBody>
          <a:bodyPr/>
          <a:lstStyle/>
          <a:p>
            <a:pPr eaLnBrk="1" hangingPunct="1">
              <a:spcBef>
                <a:spcPts val="600"/>
              </a:spcBef>
            </a:pPr>
            <a:r>
              <a:rPr lang="en-US" smtClean="0">
                <a:latin typeface="Calibri" pitchFamily="34" charset="0"/>
                <a:cs typeface="Calibri" pitchFamily="34" charset="0"/>
              </a:rPr>
              <a:t>The</a:t>
            </a:r>
            <a:r>
              <a:rPr lang="en-US" i="1" smtClean="0">
                <a:latin typeface="Calibri" pitchFamily="34" charset="0"/>
                <a:cs typeface="Calibri" pitchFamily="34" charset="0"/>
              </a:rPr>
              <a:t> </a:t>
            </a:r>
            <a:r>
              <a:rPr lang="en-US" b="1" smtClean="0">
                <a:solidFill>
                  <a:srgbClr val="FFC000"/>
                </a:solidFill>
                <a:latin typeface="Calibri" pitchFamily="34" charset="0"/>
                <a:cs typeface="Calibri" pitchFamily="34" charset="0"/>
              </a:rPr>
              <a:t>NuPIC</a:t>
            </a:r>
            <a:r>
              <a:rPr lang="en-US" smtClean="0">
                <a:latin typeface="Calibri" pitchFamily="34" charset="0"/>
                <a:cs typeface="Calibri" pitchFamily="34" charset="0"/>
              </a:rPr>
              <a:t> (</a:t>
            </a:r>
            <a:r>
              <a:rPr lang="en-US" i="1" smtClean="0">
                <a:latin typeface="Calibri" pitchFamily="34" charset="0"/>
                <a:cs typeface="Calibri" pitchFamily="34" charset="0"/>
              </a:rPr>
              <a:t>Numenta Platform for Intelligent Computing</a:t>
            </a:r>
            <a:r>
              <a:rPr lang="en-US" smtClean="0">
                <a:latin typeface="Calibri" pitchFamily="34" charset="0"/>
                <a:cs typeface="Calibri" pitchFamily="34" charset="0"/>
              </a:rPr>
              <a:t>) (J. Hawking 2004), Hierarchical Temporal Memory (HTM) technology, each node implementing learning and memory functions. Specific connectivity between layers leads to invariant object representation. Stresses temporal aspects of perception, memory for sequences, anticipation. </a:t>
            </a:r>
          </a:p>
          <a:p>
            <a:pPr eaLnBrk="1" hangingPunct="1">
              <a:spcBef>
                <a:spcPts val="600"/>
              </a:spcBef>
            </a:pPr>
            <a:r>
              <a:rPr lang="en-US" smtClean="0">
                <a:latin typeface="Calibri" pitchFamily="34" charset="0"/>
                <a:cs typeface="Calibri" pitchFamily="34" charset="0"/>
              </a:rPr>
              <a:t>Autonomous mental development (J. Weng, ~10 y).</a:t>
            </a:r>
          </a:p>
          <a:p>
            <a:pPr eaLnBrk="1" hangingPunct="1">
              <a:spcBef>
                <a:spcPts val="600"/>
              </a:spcBef>
            </a:pPr>
            <a:r>
              <a:rPr lang="en-US" smtClean="0">
                <a:latin typeface="Calibri" pitchFamily="34" charset="0"/>
                <a:cs typeface="Calibri" pitchFamily="34" charset="0"/>
              </a:rPr>
              <a:t>M.P. Shanahan, internal simulation with a global workspace (2006) weightless neural network, control of simulated robot, very simple. </a:t>
            </a:r>
          </a:p>
          <a:p>
            <a:pPr eaLnBrk="1" hangingPunct="1">
              <a:spcBef>
                <a:spcPts val="600"/>
              </a:spcBef>
            </a:pPr>
            <a:r>
              <a:rPr lang="en-US" smtClean="0">
                <a:solidFill>
                  <a:srgbClr val="FFC000"/>
                </a:solidFill>
                <a:latin typeface="Calibri" pitchFamily="34" charset="0"/>
                <a:cs typeface="Calibri" pitchFamily="34" charset="0"/>
              </a:rPr>
              <a:t>COLAMN</a:t>
            </a:r>
            <a:r>
              <a:rPr lang="en-US" smtClean="0">
                <a:latin typeface="Calibri" pitchFamily="34" charset="0"/>
                <a:cs typeface="Calibri" pitchFamily="34" charset="0"/>
              </a:rPr>
              <a:t> (M. Denham, 2006), and Grossberg “laminar computing”.</a:t>
            </a:r>
          </a:p>
          <a:p>
            <a:pPr eaLnBrk="1" hangingPunct="1">
              <a:spcBef>
                <a:spcPts val="600"/>
              </a:spcBef>
            </a:pPr>
            <a:r>
              <a:rPr lang="en-US" smtClean="0">
                <a:latin typeface="Calibri" pitchFamily="34" charset="0"/>
                <a:cs typeface="Calibri" pitchFamily="34" charset="0"/>
              </a:rPr>
              <a:t>E. Korner &amp; G. Matsumoto: CA controls constraints used to select a proper algorithm from existing repertoire to solve a specific problem. </a:t>
            </a:r>
          </a:p>
          <a:p>
            <a:pPr eaLnBrk="1" hangingPunct="1">
              <a:spcBef>
                <a:spcPts val="600"/>
              </a:spcBef>
            </a:pPr>
            <a:r>
              <a:rPr lang="en-US" smtClean="0">
                <a:latin typeface="Calibri" pitchFamily="34" charset="0"/>
                <a:cs typeface="Calibri" pitchFamily="34" charset="0"/>
              </a:rPr>
              <a:t>DARPA Biologically-Inspired Cognitive Architectures (</a:t>
            </a:r>
            <a:r>
              <a:rPr lang="en-US" smtClean="0">
                <a:solidFill>
                  <a:srgbClr val="FFC000"/>
                </a:solidFill>
                <a:latin typeface="Calibri" pitchFamily="34" charset="0"/>
                <a:cs typeface="Calibri" pitchFamily="34" charset="0"/>
              </a:rPr>
              <a:t>BICA</a:t>
            </a:r>
            <a:r>
              <a:rPr lang="en-US" smtClean="0">
                <a:latin typeface="Calibri" pitchFamily="34" charset="0"/>
                <a:cs typeface="Calibri" pitchFamily="34" charset="0"/>
              </a:rPr>
              <a:t>) program (2006), several consortia formed, for example: </a:t>
            </a:r>
          </a:p>
          <a:p>
            <a:pPr eaLnBrk="1" hangingPunct="1">
              <a:spcBef>
                <a:spcPts val="600"/>
              </a:spcBef>
            </a:pPr>
            <a:r>
              <a:rPr lang="en-US" smtClean="0">
                <a:latin typeface="Calibri" pitchFamily="34" charset="0"/>
                <a:cs typeface="Calibri" pitchFamily="34" charset="0"/>
              </a:rPr>
              <a:t>“</a:t>
            </a:r>
            <a:r>
              <a:rPr lang="en-US" smtClean="0">
                <a:solidFill>
                  <a:srgbClr val="FFC000"/>
                </a:solidFill>
                <a:latin typeface="Calibri" pitchFamily="34" charset="0"/>
                <a:cs typeface="Calibri" pitchFamily="34" charset="0"/>
              </a:rPr>
              <a:t>TOSCA</a:t>
            </a:r>
            <a:r>
              <a:rPr lang="en-US" smtClean="0">
                <a:latin typeface="Calibri" pitchFamily="34" charset="0"/>
                <a:cs typeface="Calibri" pitchFamily="34" charset="0"/>
              </a:rPr>
              <a:t>: Comprehensive brain-based model of human mind”,  Michigan, MIT Media Lab, AlgoTek, Dartmouth, Johns Hopkins, Harvard and Rutgers. </a:t>
            </a:r>
          </a:p>
        </p:txBody>
      </p:sp>
      <p:pic>
        <p:nvPicPr>
          <p:cNvPr id="23859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7025" y="0"/>
            <a:ext cx="1196975"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4514" name="Rectangle 2"/>
          <p:cNvSpPr>
            <a:spLocks noGrp="1" noChangeArrowheads="1"/>
          </p:cNvSpPr>
          <p:nvPr>
            <p:ph type="title"/>
          </p:nvPr>
        </p:nvSpPr>
        <p:spPr>
          <a:xfrm>
            <a:off x="1619250" y="260350"/>
            <a:ext cx="6186488" cy="769938"/>
          </a:xfrm>
        </p:spPr>
        <p:txBody>
          <a:bodyPr/>
          <a:lstStyle/>
          <a:p>
            <a:pPr eaLnBrk="1" hangingPunct="1">
              <a:defRPr/>
            </a:pPr>
            <a:r>
              <a:rPr lang="en-US" dirty="0" smtClean="0">
                <a:latin typeface="Arial Unicode MS" pitchFamily="34" charset="-128"/>
              </a:rPr>
              <a:t>Where will it go?</a:t>
            </a:r>
          </a:p>
        </p:txBody>
      </p:sp>
      <p:sp>
        <p:nvSpPr>
          <p:cNvPr id="239619" name="Rectangle 3"/>
          <p:cNvSpPr>
            <a:spLocks noGrp="1" noChangeArrowheads="1"/>
          </p:cNvSpPr>
          <p:nvPr>
            <p:ph type="body" idx="1"/>
          </p:nvPr>
        </p:nvSpPr>
        <p:spPr>
          <a:xfrm>
            <a:off x="381000" y="1143000"/>
            <a:ext cx="8548688" cy="5572125"/>
          </a:xfrm>
          <a:noFill/>
        </p:spPr>
        <p:txBody>
          <a:bodyPr/>
          <a:lstStyle/>
          <a:p>
            <a:pPr eaLnBrk="1" hangingPunct="1"/>
            <a:r>
              <a:rPr lang="en-US" smtClean="0">
                <a:latin typeface="Calibri" pitchFamily="34" charset="0"/>
                <a:cs typeface="Calibri" pitchFamily="34" charset="0"/>
              </a:rPr>
              <a:t>Many architectures, some developed over ~ 30 y, others new. </a:t>
            </a:r>
          </a:p>
          <a:p>
            <a:pPr eaLnBrk="1" hangingPunct="1"/>
            <a:r>
              <a:rPr lang="en-US" smtClean="0">
                <a:latin typeface="Calibri" pitchFamily="34" charset="0"/>
                <a:cs typeface="Calibri" pitchFamily="34" charset="0"/>
              </a:rPr>
              <a:t>Used in very few real-world applications. </a:t>
            </a:r>
          </a:p>
          <a:p>
            <a:pPr eaLnBrk="1" hangingPunct="1"/>
            <a:r>
              <a:rPr lang="en-US" smtClean="0">
                <a:solidFill>
                  <a:srgbClr val="FFC000"/>
                </a:solidFill>
                <a:latin typeface="Calibri" pitchFamily="34" charset="0"/>
                <a:cs typeface="Calibri" pitchFamily="34" charset="0"/>
              </a:rPr>
              <a:t>Grand challenges</a:t>
            </a:r>
            <a:r>
              <a:rPr lang="en-US" smtClean="0">
                <a:latin typeface="Calibri" pitchFamily="34" charset="0"/>
                <a:cs typeface="Calibri" pitchFamily="34" charset="0"/>
              </a:rPr>
              <a:t> + smaller steps that lead to human and super-human levels of competence should be formulated to focus the research. </a:t>
            </a:r>
          </a:p>
          <a:p>
            <a:pPr eaLnBrk="1" hangingPunct="1"/>
            <a:r>
              <a:rPr lang="en-US" smtClean="0">
                <a:latin typeface="Calibri" pitchFamily="34" charset="0"/>
                <a:cs typeface="Calibri" pitchFamily="34" charset="0"/>
              </a:rPr>
              <a:t>Extend small demonstrations in which a cognitive system reasons in a trivial domain to results that may be of interest to experts, or acting as an assistant to human expert. </a:t>
            </a:r>
          </a:p>
          <a:p>
            <a:pPr eaLnBrk="1" hangingPunct="1"/>
            <a:endParaRPr lang="en-US" sz="1000" smtClean="0">
              <a:latin typeface="Calibri" pitchFamily="34" charset="0"/>
              <a:cs typeface="Calibri" pitchFamily="34" charset="0"/>
            </a:endParaRPr>
          </a:p>
          <a:p>
            <a:pPr eaLnBrk="1" hangingPunct="1"/>
            <a:r>
              <a:rPr lang="en-US" smtClean="0">
                <a:latin typeface="Calibri" pitchFamily="34" charset="0"/>
                <a:cs typeface="Calibri" pitchFamily="34" charset="0"/>
              </a:rPr>
              <a:t>What type of intelligence do we want? </a:t>
            </a:r>
          </a:p>
          <a:p>
            <a:pPr eaLnBrk="1" hangingPunct="1">
              <a:buFontTx/>
              <a:buNone/>
            </a:pPr>
            <a:r>
              <a:rPr lang="en-US" smtClean="0">
                <a:latin typeface="Calibri" pitchFamily="34" charset="0"/>
                <a:cs typeface="Calibri" pitchFamily="34" charset="0"/>
              </a:rPr>
              <a:t>	H. Gardner (1993), at least seven kinds of intelligence: </a:t>
            </a:r>
            <a:br>
              <a:rPr lang="en-US" smtClean="0">
                <a:latin typeface="Calibri" pitchFamily="34" charset="0"/>
                <a:cs typeface="Calibri" pitchFamily="34" charset="0"/>
              </a:rPr>
            </a:br>
            <a:r>
              <a:rPr lang="en-US" smtClean="0">
                <a:latin typeface="Calibri" pitchFamily="34" charset="0"/>
                <a:cs typeface="Calibri" pitchFamily="34" charset="0"/>
              </a:rPr>
              <a:t>logical-mathematical, linguistic, spatial, musical, bodily-kinesthetic, interpersonal and intrapersonal intelligence, perhaps extended by emotional intelligence and a few others. </a:t>
            </a:r>
            <a:br>
              <a:rPr lang="en-US" smtClean="0">
                <a:latin typeface="Calibri" pitchFamily="34" charset="0"/>
                <a:cs typeface="Calibri" pitchFamily="34" charset="0"/>
              </a:rPr>
            </a:br>
            <a:endParaRPr lang="en-US" sz="1000" smtClean="0">
              <a:latin typeface="Calibri" pitchFamily="34" charset="0"/>
              <a:cs typeface="Calibri" pitchFamily="34" charset="0"/>
            </a:endParaRPr>
          </a:p>
          <a:p>
            <a:pPr eaLnBrk="1" hangingPunct="1"/>
            <a:r>
              <a:rPr lang="en-US" smtClean="0">
                <a:latin typeface="Calibri" pitchFamily="34" charset="0"/>
                <a:cs typeface="Calibri" pitchFamily="34" charset="0"/>
              </a:rPr>
              <a:t>To some degree they are independent! </a:t>
            </a:r>
            <a:br>
              <a:rPr lang="en-US" smtClean="0">
                <a:latin typeface="Calibri" pitchFamily="34" charset="0"/>
                <a:cs typeface="Calibri" pitchFamily="34" charset="0"/>
              </a:rPr>
            </a:br>
            <a:r>
              <a:rPr lang="en-US" smtClean="0">
                <a:latin typeface="Calibri" pitchFamily="34" charset="0"/>
                <a:cs typeface="Calibri" pitchFamily="34" charset="0"/>
              </a:rPr>
              <a:t>Perhaps AGI does not have to be very general ... just sufficiently broad to achieve human-level competence in some areas and lower in others. </a:t>
            </a:r>
          </a:p>
        </p:txBody>
      </p:sp>
      <p:pic>
        <p:nvPicPr>
          <p:cNvPr id="2396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9075" y="0"/>
            <a:ext cx="13049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4514" name="Rectangle 2"/>
          <p:cNvSpPr>
            <a:spLocks noGrp="1" noChangeArrowheads="1"/>
          </p:cNvSpPr>
          <p:nvPr>
            <p:ph type="title"/>
          </p:nvPr>
        </p:nvSpPr>
        <p:spPr>
          <a:xfrm>
            <a:off x="1619250" y="260350"/>
            <a:ext cx="6186488" cy="769938"/>
          </a:xfrm>
        </p:spPr>
        <p:txBody>
          <a:bodyPr/>
          <a:lstStyle/>
          <a:p>
            <a:pPr eaLnBrk="1" hangingPunct="1">
              <a:defRPr/>
            </a:pPr>
            <a:r>
              <a:rPr lang="en-US" dirty="0" smtClean="0">
                <a:latin typeface="Arial Unicode MS" pitchFamily="34" charset="-128"/>
              </a:rPr>
              <a:t>Trends</a:t>
            </a:r>
          </a:p>
        </p:txBody>
      </p:sp>
      <p:sp>
        <p:nvSpPr>
          <p:cNvPr id="240643" name="Rectangle 3"/>
          <p:cNvSpPr>
            <a:spLocks noGrp="1" noChangeArrowheads="1"/>
          </p:cNvSpPr>
          <p:nvPr>
            <p:ph type="body" idx="1"/>
          </p:nvPr>
        </p:nvSpPr>
        <p:spPr>
          <a:xfrm>
            <a:off x="381000" y="1143000"/>
            <a:ext cx="8548688" cy="5572125"/>
          </a:xfrm>
          <a:noFill/>
        </p:spPr>
        <p:txBody>
          <a:bodyPr/>
          <a:lstStyle/>
          <a:p>
            <a:pPr eaLnBrk="1" hangingPunct="1"/>
            <a:r>
              <a:rPr lang="en-US" smtClean="0">
                <a:latin typeface="Calibri" pitchFamily="34" charset="0"/>
                <a:cs typeface="Calibri" pitchFamily="34" charset="0"/>
              </a:rPr>
              <a:t>Hybrid architectures dominate, but biological inspirations are </a:t>
            </a:r>
            <a:br>
              <a:rPr lang="en-US" smtClean="0">
                <a:latin typeface="Calibri" pitchFamily="34" charset="0"/>
                <a:cs typeface="Calibri" pitchFamily="34" charset="0"/>
              </a:rPr>
            </a:br>
            <a:r>
              <a:rPr lang="en-US" smtClean="0">
                <a:latin typeface="Calibri" pitchFamily="34" charset="0"/>
                <a:cs typeface="Calibri" pitchFamily="34" charset="0"/>
              </a:rPr>
              <a:t>very important, expect domination of BICA architectures. </a:t>
            </a:r>
          </a:p>
          <a:p>
            <a:pPr eaLnBrk="1" hangingPunct="1"/>
            <a:r>
              <a:rPr lang="en-US" smtClean="0">
                <a:latin typeface="Calibri" pitchFamily="34" charset="0"/>
                <a:cs typeface="Calibri" pitchFamily="34" charset="0"/>
              </a:rPr>
              <a:t>Focus is mainly on the role of thalamo-cortical and limbic systems, identified with cognitive and emotional aspects. </a:t>
            </a:r>
          </a:p>
          <a:p>
            <a:pPr eaLnBrk="1" hangingPunct="1"/>
            <a:r>
              <a:rPr lang="en-US" smtClean="0">
                <a:latin typeface="Calibri" pitchFamily="34" charset="0"/>
                <a:cs typeface="Calibri" pitchFamily="34" charset="0"/>
              </a:rPr>
              <a:t>Several key brain-inspired features should be preserved in all BICA:</a:t>
            </a:r>
          </a:p>
          <a:p>
            <a:pPr eaLnBrk="1" hangingPunct="1">
              <a:buFontTx/>
              <a:buNone/>
            </a:pPr>
            <a:r>
              <a:rPr lang="en-US" smtClean="0">
                <a:latin typeface="Calibri" pitchFamily="34" charset="0"/>
                <a:cs typeface="Calibri" pitchFamily="34" charset="0"/>
              </a:rPr>
              <a:t>	hierarchical organization of information processing at all levels;</a:t>
            </a:r>
          </a:p>
          <a:p>
            <a:pPr eaLnBrk="1" hangingPunct="1">
              <a:buFontTx/>
              <a:buNone/>
            </a:pPr>
            <a:r>
              <a:rPr lang="en-US" smtClean="0">
                <a:latin typeface="Calibri" pitchFamily="34" charset="0"/>
                <a:cs typeface="Calibri" pitchFamily="34" charset="0"/>
              </a:rPr>
              <a:t>	specific spatial localization of functions, flexible use of resources, time scales; attention; role of different types of memory, imagination, intuition, creativity.</a:t>
            </a:r>
            <a:br>
              <a:rPr lang="en-US" smtClean="0">
                <a:latin typeface="Calibri" pitchFamily="34" charset="0"/>
                <a:cs typeface="Calibri" pitchFamily="34" charset="0"/>
              </a:rPr>
            </a:br>
            <a:endParaRPr lang="en-US" sz="1400" smtClean="0">
              <a:latin typeface="Calibri" pitchFamily="34" charset="0"/>
              <a:cs typeface="Calibri" pitchFamily="34" charset="0"/>
            </a:endParaRPr>
          </a:p>
          <a:p>
            <a:pPr eaLnBrk="1" hangingPunct="1">
              <a:buFontTx/>
              <a:buNone/>
            </a:pPr>
            <a:r>
              <a:rPr lang="en-US" smtClean="0">
                <a:latin typeface="Calibri" pitchFamily="34" charset="0"/>
                <a:cs typeface="Calibri" pitchFamily="34" charset="0"/>
              </a:rPr>
              <a:t>Missing so far: </a:t>
            </a:r>
          </a:p>
          <a:p>
            <a:pPr eaLnBrk="1" hangingPunct="1"/>
            <a:r>
              <a:rPr lang="en-US" smtClean="0">
                <a:latin typeface="Calibri" pitchFamily="34" charset="0"/>
                <a:cs typeface="Calibri" pitchFamily="34" charset="0"/>
              </a:rPr>
              <a:t>Specific role of left and right hemisphere, brain stem etc. </a:t>
            </a:r>
          </a:p>
          <a:p>
            <a:pPr eaLnBrk="1" hangingPunct="1"/>
            <a:r>
              <a:rPr lang="en-US" smtClean="0">
                <a:latin typeface="Calibri" pitchFamily="34" charset="0"/>
                <a:cs typeface="Calibri" pitchFamily="34" charset="0"/>
              </a:rPr>
              <a:t>Many specific functions, ex. various aspects of self, </a:t>
            </a:r>
            <a:br>
              <a:rPr lang="en-US" smtClean="0">
                <a:latin typeface="Calibri" pitchFamily="34" charset="0"/>
                <a:cs typeface="Calibri" pitchFamily="34" charset="0"/>
              </a:rPr>
            </a:br>
            <a:r>
              <a:rPr lang="en-US" smtClean="0">
                <a:latin typeface="Calibri" pitchFamily="34" charset="0"/>
                <a:cs typeface="Calibri" pitchFamily="34" charset="0"/>
              </a:rPr>
              <a:t>fear vs. apprehension, processed by different amygdala structures.</a:t>
            </a:r>
          </a:p>
          <a:p>
            <a:pPr eaLnBrk="1" hangingPunct="1"/>
            <a:r>
              <a:rPr lang="en-US" smtClean="0">
                <a:latin typeface="Calibri" pitchFamily="34" charset="0"/>
                <a:cs typeface="Calibri" pitchFamily="34" charset="0"/>
              </a:rPr>
              <a:t>Regulatory role of the brain stem which may provide overall meta-control selecting different types of behavior is completely neglected.  </a:t>
            </a:r>
          </a:p>
        </p:txBody>
      </p:sp>
      <p:pic>
        <p:nvPicPr>
          <p:cNvPr id="24064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6688" y="214313"/>
            <a:ext cx="123507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4514" name="Rectangle 2"/>
          <p:cNvSpPr>
            <a:spLocks noGrp="1" noChangeArrowheads="1"/>
          </p:cNvSpPr>
          <p:nvPr>
            <p:ph type="title"/>
          </p:nvPr>
        </p:nvSpPr>
        <p:spPr>
          <a:xfrm>
            <a:off x="1619250" y="260350"/>
            <a:ext cx="6186488" cy="769938"/>
          </a:xfrm>
        </p:spPr>
        <p:txBody>
          <a:bodyPr/>
          <a:lstStyle/>
          <a:p>
            <a:pPr eaLnBrk="1" hangingPunct="1">
              <a:defRPr/>
            </a:pPr>
            <a:r>
              <a:rPr lang="en-US" dirty="0" err="1" smtClean="0">
                <a:latin typeface="Arial Unicode MS" pitchFamily="34" charset="-128"/>
              </a:rPr>
              <a:t>BICA</a:t>
            </a:r>
            <a:r>
              <a:rPr lang="en-US" dirty="0" smtClean="0">
                <a:latin typeface="Arial Unicode MS" pitchFamily="34" charset="-128"/>
              </a:rPr>
              <a:t> as approximation</a:t>
            </a:r>
          </a:p>
        </p:txBody>
      </p:sp>
      <p:sp>
        <p:nvSpPr>
          <p:cNvPr id="241667" name="Rectangle 3"/>
          <p:cNvSpPr>
            <a:spLocks noGrp="1" noChangeArrowheads="1"/>
          </p:cNvSpPr>
          <p:nvPr>
            <p:ph type="body" idx="1"/>
          </p:nvPr>
        </p:nvSpPr>
        <p:spPr>
          <a:xfrm>
            <a:off x="381000" y="1143000"/>
            <a:ext cx="8548688" cy="5572125"/>
          </a:xfrm>
          <a:noFill/>
        </p:spPr>
        <p:txBody>
          <a:bodyPr/>
          <a:lstStyle/>
          <a:p>
            <a:pPr eaLnBrk="1" hangingPunct="1">
              <a:spcBef>
                <a:spcPts val="600"/>
              </a:spcBef>
            </a:pPr>
            <a:r>
              <a:rPr lang="en-US" smtClean="0">
                <a:latin typeface="Calibri" pitchFamily="34" charset="0"/>
                <a:cs typeface="Calibri" pitchFamily="34" charset="0"/>
              </a:rPr>
              <a:t>Significant progress has been made in drawing inspirations from neuroscience in analysis of perception, less in higher cognition.</a:t>
            </a:r>
          </a:p>
          <a:p>
            <a:pPr eaLnBrk="1" hangingPunct="1">
              <a:spcBef>
                <a:spcPts val="600"/>
              </a:spcBef>
            </a:pPr>
            <a:r>
              <a:rPr lang="en-US" smtClean="0">
                <a:latin typeface="Calibri" pitchFamily="34" charset="0"/>
                <a:cs typeface="Calibri" pitchFamily="34" charset="0"/>
              </a:rPr>
              <a:t>For example, neurocognitive approach to linguistics has been used only to analyze linguistic phenomena, but has no influence on NLP.  </a:t>
            </a:r>
          </a:p>
          <a:p>
            <a:pPr eaLnBrk="1" hangingPunct="1">
              <a:spcBef>
                <a:spcPts val="600"/>
              </a:spcBef>
            </a:pPr>
            <a:r>
              <a:rPr lang="en-US" smtClean="0">
                <a:latin typeface="Calibri" pitchFamily="34" charset="0"/>
                <a:cs typeface="Calibri" pitchFamily="34" charset="0"/>
              </a:rPr>
              <a:t>“</a:t>
            </a:r>
            <a:r>
              <a:rPr lang="en-US" smtClean="0">
                <a:solidFill>
                  <a:srgbClr val="FFCC00"/>
                </a:solidFill>
                <a:latin typeface="Calibri" pitchFamily="34" charset="0"/>
                <a:cs typeface="Calibri" pitchFamily="34" charset="0"/>
              </a:rPr>
              <a:t>Brain pattern calculus</a:t>
            </a:r>
            <a:r>
              <a:rPr lang="en-US" smtClean="0">
                <a:latin typeface="Calibri" pitchFamily="34" charset="0"/>
                <a:cs typeface="Calibri" pitchFamily="34" charset="0"/>
              </a:rPr>
              <a:t>” to approximate spreading neural activation in higher cognitive functions is urgently needed! How to do it? </a:t>
            </a:r>
            <a:br>
              <a:rPr lang="en-US" smtClean="0">
                <a:latin typeface="Calibri" pitchFamily="34" charset="0"/>
                <a:cs typeface="Calibri" pitchFamily="34" charset="0"/>
              </a:rPr>
            </a:br>
            <a:r>
              <a:rPr lang="en-US" smtClean="0">
                <a:latin typeface="Calibri" pitchFamily="34" charset="0"/>
                <a:cs typeface="Calibri" pitchFamily="34" charset="0"/>
              </a:rPr>
              <a:t>Neural template matching? Network-constrained quasi-stationary waves describing global brain states </a:t>
            </a:r>
            <a:r>
              <a:rPr lang="en-US" smtClean="0">
                <a:latin typeface="Calibri" pitchFamily="34" charset="0"/>
                <a:cs typeface="Calibri" pitchFamily="34" charset="0"/>
                <a:sym typeface="Symbol" pitchFamily="18" charset="2"/>
              </a:rPr>
              <a:t></a:t>
            </a:r>
            <a:r>
              <a:rPr lang="en-US" smtClean="0">
                <a:latin typeface="Calibri" pitchFamily="34" charset="0"/>
                <a:cs typeface="Calibri" pitchFamily="34" charset="0"/>
              </a:rPr>
              <a:t>(</a:t>
            </a:r>
            <a:r>
              <a:rPr lang="en-US" i="1" smtClean="0">
                <a:latin typeface="Calibri" pitchFamily="34" charset="0"/>
                <a:cs typeface="Calibri" pitchFamily="34" charset="0"/>
              </a:rPr>
              <a:t>w</a:t>
            </a:r>
            <a:r>
              <a:rPr lang="en-US" smtClean="0">
                <a:latin typeface="Calibri" pitchFamily="34" charset="0"/>
                <a:cs typeface="Calibri" pitchFamily="34" charset="0"/>
              </a:rPr>
              <a:t>,</a:t>
            </a:r>
            <a:r>
              <a:rPr lang="en-US" i="1" smtClean="0">
                <a:latin typeface="Calibri" pitchFamily="34" charset="0"/>
                <a:cs typeface="Calibri" pitchFamily="34" charset="0"/>
              </a:rPr>
              <a:t>Cont</a:t>
            </a:r>
            <a:r>
              <a:rPr lang="en-US" smtClean="0">
                <a:latin typeface="Calibri" pitchFamily="34" charset="0"/>
                <a:cs typeface="Calibri" pitchFamily="34" charset="0"/>
              </a:rPr>
              <a:t>)? </a:t>
            </a:r>
          </a:p>
          <a:p>
            <a:pPr eaLnBrk="1" hangingPunct="1">
              <a:spcBef>
                <a:spcPts val="600"/>
              </a:spcBef>
            </a:pPr>
            <a:r>
              <a:rPr lang="en-US" smtClean="0">
                <a:latin typeface="Calibri" pitchFamily="34" charset="0"/>
                <a:cs typeface="Calibri" pitchFamily="34" charset="0"/>
              </a:rPr>
              <a:t>Practical algorithms to discover “pathways of the brain” has been introduced recently (Duch et al, in print) to approximate symbolic knowledge &amp; associations stored in human brain.</a:t>
            </a:r>
          </a:p>
          <a:p>
            <a:pPr eaLnBrk="1" hangingPunct="1">
              <a:spcBef>
                <a:spcPts val="600"/>
              </a:spcBef>
            </a:pPr>
            <a:r>
              <a:rPr lang="en-US" smtClean="0">
                <a:latin typeface="Calibri" pitchFamily="34" charset="0"/>
                <a:cs typeface="Calibri" pitchFamily="34" charset="0"/>
              </a:rPr>
              <a:t>Efforts to build concept descriptions from electronic dictionaries, ontologies, encyclopedias, results of collaborative projects and active searches in unstructured sources are under way. </a:t>
            </a:r>
          </a:p>
          <a:p>
            <a:pPr eaLnBrk="1" hangingPunct="1">
              <a:spcBef>
                <a:spcPts val="600"/>
              </a:spcBef>
            </a:pPr>
            <a:r>
              <a:rPr lang="en-US" smtClean="0">
                <a:latin typeface="Calibri" pitchFamily="34" charset="0"/>
                <a:cs typeface="Calibri" pitchFamily="34" charset="0"/>
              </a:rPr>
              <a:t>Architecture that uses large semantic memory to control an avatar playing word games has been demonstrated. </a:t>
            </a:r>
          </a:p>
        </p:txBody>
      </p:sp>
      <p:pic>
        <p:nvPicPr>
          <p:cNvPr id="24166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9075" y="0"/>
            <a:ext cx="13049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0707" name="Rectangle 3"/>
          <p:cNvSpPr>
            <a:spLocks noGrp="1" noChangeArrowheads="1"/>
          </p:cNvSpPr>
          <p:nvPr>
            <p:ph type="body" idx="1"/>
          </p:nvPr>
        </p:nvSpPr>
        <p:spPr>
          <a:xfrm>
            <a:off x="609600" y="457200"/>
            <a:ext cx="4038600" cy="6324600"/>
          </a:xfrm>
        </p:spPr>
        <p:txBody>
          <a:bodyPr lIns="92075" tIns="46038" rIns="92075" bIns="46038"/>
          <a:lstStyle/>
          <a:p>
            <a:pPr marL="0" indent="0" eaLnBrk="1" hangingPunct="1">
              <a:buFontTx/>
              <a:buNone/>
              <a:defRPr/>
            </a:pPr>
            <a:r>
              <a:rPr lang="en-US" dirty="0" smtClean="0">
                <a:solidFill>
                  <a:schemeClr val="accent3"/>
                </a:solidFill>
                <a:latin typeface="Calibri" pitchFamily="34" charset="0"/>
                <a:cs typeface="Calibri" pitchFamily="34" charset="0"/>
              </a:rPr>
              <a:t>In the year 1900 at the International Congress of Mathematicians in Paris David Hilbert delivered what is now considered the most important talk ever given in the history of mathematics, proposing 23 major problems worth working at in future. 100 years later the impact of this talk is still strong: some problems have been solved, new problems have been added, but the direction once set - identify the most important problems and focus on them - is still important.</a:t>
            </a:r>
            <a:r>
              <a:rPr lang="pl-PL" dirty="0" smtClean="0">
                <a:solidFill>
                  <a:schemeClr val="accent3"/>
                </a:solidFill>
                <a:latin typeface="Calibri" pitchFamily="34" charset="0"/>
                <a:cs typeface="Calibri" pitchFamily="34" charset="0"/>
              </a:rPr>
              <a:t/>
            </a:r>
            <a:br>
              <a:rPr lang="pl-PL" dirty="0" smtClean="0">
                <a:solidFill>
                  <a:schemeClr val="accent3"/>
                </a:solidFill>
                <a:latin typeface="Calibri" pitchFamily="34" charset="0"/>
                <a:cs typeface="Calibri" pitchFamily="34" charset="0"/>
              </a:rPr>
            </a:br>
            <a:r>
              <a:rPr lang="pl-PL" sz="1000" dirty="0" smtClean="0">
                <a:solidFill>
                  <a:schemeClr val="accent3"/>
                </a:solidFill>
                <a:latin typeface="Calibri" pitchFamily="34" charset="0"/>
                <a:cs typeface="Calibri" pitchFamily="34" charset="0"/>
              </a:rPr>
              <a:t> </a:t>
            </a:r>
            <a:r>
              <a:rPr lang="pl-PL" dirty="0" smtClean="0">
                <a:solidFill>
                  <a:schemeClr val="accent3"/>
                </a:solidFill>
                <a:latin typeface="Calibri" pitchFamily="34" charset="0"/>
                <a:cs typeface="Calibri" pitchFamily="34" charset="0"/>
              </a:rPr>
              <a:t/>
            </a:r>
            <a:br>
              <a:rPr lang="pl-PL" dirty="0" smtClean="0">
                <a:solidFill>
                  <a:schemeClr val="accent3"/>
                </a:solidFill>
                <a:latin typeface="Calibri" pitchFamily="34" charset="0"/>
                <a:cs typeface="Calibri" pitchFamily="34" charset="0"/>
              </a:rPr>
            </a:br>
            <a:r>
              <a:rPr lang="en-US" dirty="0" smtClean="0">
                <a:solidFill>
                  <a:schemeClr val="accent3"/>
                </a:solidFill>
                <a:latin typeface="Calibri" pitchFamily="34" charset="0"/>
                <a:cs typeface="Calibri" pitchFamily="34" charset="0"/>
              </a:rPr>
              <a:t>It became quite obvious that this new field also requires a series of challenging problems that will give it a sense of direction. </a:t>
            </a:r>
          </a:p>
        </p:txBody>
      </p:sp>
      <p:pic>
        <p:nvPicPr>
          <p:cNvPr id="20582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82550"/>
            <a:ext cx="4495800" cy="677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a:xfrm>
            <a:off x="533400" y="152400"/>
            <a:ext cx="7772400" cy="792163"/>
          </a:xfrm>
          <a:effectLst>
            <a:outerShdw dist="35921" dir="2700000" algn="ctr" rotWithShape="0">
              <a:schemeClr val="bg2"/>
            </a:outerShdw>
          </a:effectLst>
        </p:spPr>
        <p:txBody>
          <a:bodyPr lIns="92075" tIns="46038" rIns="92075" bIns="46038"/>
          <a:lstStyle/>
          <a:p>
            <a:pPr eaLnBrk="1" hangingPunct="1">
              <a:defRPr/>
            </a:pPr>
            <a:r>
              <a:rPr lang="en-US" dirty="0" err="1" smtClean="0">
                <a:effectLst>
                  <a:outerShdw blurRad="38100" dist="38100" dir="2700000" algn="tl">
                    <a:srgbClr val="000000"/>
                  </a:outerShdw>
                </a:effectLst>
              </a:rPr>
              <a:t>Neurocognitive</a:t>
            </a:r>
            <a:r>
              <a:rPr lang="en-US" dirty="0" smtClean="0">
                <a:effectLst>
                  <a:outerShdw blurRad="38100" dist="38100" dir="2700000" algn="tl">
                    <a:srgbClr val="000000"/>
                  </a:outerShdw>
                </a:effectLst>
              </a:rPr>
              <a:t> informatics</a:t>
            </a:r>
            <a:endParaRPr lang="en-US" dirty="0" smtClean="0">
              <a:effectLst>
                <a:outerShdw blurRad="38100" dist="38100" dir="2700000" algn="tl">
                  <a:srgbClr val="000000"/>
                </a:outerShdw>
              </a:effectLst>
              <a:latin typeface="Arial Unicode MS" pitchFamily="34" charset="-128"/>
            </a:endParaRPr>
          </a:p>
        </p:txBody>
      </p:sp>
      <p:sp>
        <p:nvSpPr>
          <p:cNvPr id="242691" name="Rectangle 3"/>
          <p:cNvSpPr>
            <a:spLocks noGrp="1" noChangeArrowheads="1"/>
          </p:cNvSpPr>
          <p:nvPr>
            <p:ph type="body" idx="1"/>
          </p:nvPr>
        </p:nvSpPr>
        <p:spPr>
          <a:xfrm>
            <a:off x="476250" y="1041400"/>
            <a:ext cx="8521700" cy="461963"/>
          </a:xfrm>
          <a:noFill/>
        </p:spPr>
        <p:txBody>
          <a:bodyPr lIns="92075" tIns="46038" rIns="92075" bIns="46038"/>
          <a:lstStyle/>
          <a:p>
            <a:pPr marL="0" indent="0" eaLnBrk="1" hangingPunct="1">
              <a:spcBef>
                <a:spcPct val="0"/>
              </a:spcBef>
              <a:buFontTx/>
              <a:buNone/>
            </a:pPr>
            <a:r>
              <a:rPr lang="en-US" sz="2000" smtClean="0"/>
              <a:t>Use inspirations from the brain, derive practical algorithms!</a:t>
            </a:r>
          </a:p>
        </p:txBody>
      </p:sp>
      <p:sp>
        <p:nvSpPr>
          <p:cNvPr id="15364" name="Rectangle 4"/>
          <p:cNvSpPr>
            <a:spLocks noChangeArrowheads="1"/>
          </p:cNvSpPr>
          <p:nvPr/>
        </p:nvSpPr>
        <p:spPr bwMode="auto">
          <a:xfrm>
            <a:off x="471488" y="1658938"/>
            <a:ext cx="8355012" cy="4641850"/>
          </a:xfrm>
          <a:prstGeom prst="rect">
            <a:avLst/>
          </a:prstGeom>
          <a:noFill/>
          <a:ln w="9525">
            <a:noFill/>
            <a:miter lim="800000"/>
            <a:headEnd/>
            <a:tailEnd/>
          </a:ln>
        </p:spPr>
        <p:txBody>
          <a:bodyPr lIns="92075" tIns="46038" rIns="92075" bIns="46038"/>
          <a:lstStyle/>
          <a:p>
            <a:pPr marL="354013" indent="-354013">
              <a:buClr>
                <a:srgbClr val="FFCC66"/>
              </a:buClr>
              <a:buSzPct val="115000"/>
              <a:defRPr/>
            </a:pPr>
            <a:r>
              <a:rPr lang="en-US" dirty="0">
                <a:solidFill>
                  <a:srgbClr val="EAEAEA"/>
                </a:solidFill>
                <a:latin typeface="Calibri" pitchFamily="34" charset="0"/>
                <a:cs typeface="Calibri" pitchFamily="34" charset="0"/>
              </a:rPr>
              <a:t>My own attempts - see my webpage, Google: W. Duch </a:t>
            </a:r>
          </a:p>
          <a:p>
            <a:pPr marL="354013" indent="-354013">
              <a:buClr>
                <a:srgbClr val="FFCC66"/>
              </a:buClr>
              <a:buSzPct val="115000"/>
              <a:defRPr/>
            </a:pPr>
            <a:endParaRPr lang="en-US" dirty="0">
              <a:solidFill>
                <a:srgbClr val="EAEAEA"/>
              </a:solidFill>
              <a:latin typeface="Calibri" pitchFamily="34" charset="0"/>
              <a:cs typeface="Calibri" pitchFamily="34" charset="0"/>
            </a:endParaRPr>
          </a:p>
          <a:p>
            <a:pPr marL="457200" indent="-457200">
              <a:buClr>
                <a:srgbClr val="FFCC66"/>
              </a:buClr>
              <a:buSzPct val="115000"/>
              <a:buFont typeface="+mj-lt"/>
              <a:buAutoNum type="arabicPeriod"/>
              <a:defRPr/>
            </a:pPr>
            <a:r>
              <a:rPr lang="en-US" dirty="0">
                <a:solidFill>
                  <a:srgbClr val="EAEAEA"/>
                </a:solidFill>
                <a:latin typeface="Calibri" pitchFamily="34" charset="0"/>
                <a:cs typeface="Calibri" pitchFamily="34" charset="0"/>
              </a:rPr>
              <a:t>Mind as a shadow of </a:t>
            </a:r>
            <a:r>
              <a:rPr lang="en-US" dirty="0" err="1">
                <a:solidFill>
                  <a:srgbClr val="EAEAEA"/>
                </a:solidFill>
                <a:latin typeface="Calibri" pitchFamily="34" charset="0"/>
                <a:cs typeface="Calibri" pitchFamily="34" charset="0"/>
              </a:rPr>
              <a:t>neurodynamics</a:t>
            </a:r>
            <a:r>
              <a:rPr lang="en-US" dirty="0">
                <a:solidFill>
                  <a:srgbClr val="EAEAEA"/>
                </a:solidFill>
                <a:latin typeface="Calibri" pitchFamily="34" charset="0"/>
                <a:cs typeface="Calibri" pitchFamily="34" charset="0"/>
              </a:rPr>
              <a:t>: geometrical model of mind processes, psychological spaces providing inner perspective as an approximation to </a:t>
            </a:r>
            <a:r>
              <a:rPr lang="en-US" dirty="0" err="1">
                <a:solidFill>
                  <a:srgbClr val="EAEAEA"/>
                </a:solidFill>
                <a:latin typeface="Calibri" pitchFamily="34" charset="0"/>
                <a:cs typeface="Calibri" pitchFamily="34" charset="0"/>
              </a:rPr>
              <a:t>neurodynamics</a:t>
            </a:r>
            <a:r>
              <a:rPr lang="en-US" dirty="0">
                <a:solidFill>
                  <a:srgbClr val="EAEAEA"/>
                </a:solidFill>
                <a:latin typeface="Calibri" pitchFamily="34" charset="0"/>
                <a:cs typeface="Calibri" pitchFamily="34" charset="0"/>
              </a:rPr>
              <a:t>.</a:t>
            </a:r>
          </a:p>
          <a:p>
            <a:pPr marL="457200" indent="-457200">
              <a:buClr>
                <a:srgbClr val="FFCC66"/>
              </a:buClr>
              <a:buSzPct val="115000"/>
              <a:buFont typeface="+mj-lt"/>
              <a:buAutoNum type="arabicPeriod"/>
              <a:defRPr/>
            </a:pPr>
            <a:endParaRPr lang="en-US" dirty="0">
              <a:solidFill>
                <a:srgbClr val="EAEAEA"/>
              </a:solidFill>
              <a:latin typeface="Calibri" pitchFamily="34" charset="0"/>
              <a:cs typeface="Calibri" pitchFamily="34" charset="0"/>
            </a:endParaRPr>
          </a:p>
          <a:p>
            <a:pPr marL="457200" indent="-457200">
              <a:buClr>
                <a:srgbClr val="FFCC66"/>
              </a:buClr>
              <a:buSzPct val="115000"/>
              <a:buFont typeface="+mj-lt"/>
              <a:buAutoNum type="arabicPeriod"/>
              <a:defRPr/>
            </a:pPr>
            <a:r>
              <a:rPr lang="en-US" dirty="0">
                <a:solidFill>
                  <a:srgbClr val="EAEAEA"/>
                </a:solidFill>
                <a:latin typeface="Calibri" pitchFamily="34" charset="0"/>
                <a:cs typeface="Calibri" pitchFamily="34" charset="0"/>
              </a:rPr>
              <a:t>Intuition: learning from partial observations, solving problems without explicit reasoning (and combinatorial complexity) in an intuitive way.</a:t>
            </a:r>
          </a:p>
          <a:p>
            <a:pPr marL="457200" indent="-457200">
              <a:buClr>
                <a:srgbClr val="FFCC66"/>
              </a:buClr>
              <a:buSzPct val="115000"/>
              <a:buFont typeface="+mj-lt"/>
              <a:buAutoNum type="arabicPeriod"/>
              <a:defRPr/>
            </a:pPr>
            <a:endParaRPr lang="en-US" dirty="0">
              <a:solidFill>
                <a:srgbClr val="EAEAEA"/>
              </a:solidFill>
              <a:latin typeface="Calibri" pitchFamily="34" charset="0"/>
              <a:cs typeface="Calibri" pitchFamily="34" charset="0"/>
            </a:endParaRPr>
          </a:p>
          <a:p>
            <a:pPr marL="457200" indent="-457200">
              <a:buClr>
                <a:srgbClr val="FFCC66"/>
              </a:buClr>
              <a:buSzPct val="115000"/>
              <a:buFont typeface="+mj-lt"/>
              <a:buAutoNum type="arabicPeriod"/>
              <a:defRPr/>
            </a:pPr>
            <a:r>
              <a:rPr lang="en-US" dirty="0" err="1">
                <a:solidFill>
                  <a:srgbClr val="EAEAEA"/>
                </a:solidFill>
                <a:latin typeface="Calibri" pitchFamily="34" charset="0"/>
                <a:cs typeface="Calibri" pitchFamily="34" charset="0"/>
              </a:rPr>
              <a:t>Neurocognitive</a:t>
            </a:r>
            <a:r>
              <a:rPr lang="en-US" dirty="0">
                <a:solidFill>
                  <a:srgbClr val="EAEAEA"/>
                </a:solidFill>
                <a:latin typeface="Calibri" pitchFamily="34" charset="0"/>
                <a:cs typeface="Calibri" pitchFamily="34" charset="0"/>
              </a:rPr>
              <a:t> linguistics: how to find neural pathways in the brain.</a:t>
            </a:r>
          </a:p>
          <a:p>
            <a:pPr marL="457200" indent="-457200">
              <a:buClr>
                <a:srgbClr val="FFCC66"/>
              </a:buClr>
              <a:buSzPct val="115000"/>
              <a:buFont typeface="+mj-lt"/>
              <a:buAutoNum type="arabicPeriod"/>
              <a:defRPr/>
            </a:pPr>
            <a:endParaRPr lang="en-US" dirty="0">
              <a:solidFill>
                <a:srgbClr val="EAEAEA"/>
              </a:solidFill>
              <a:latin typeface="Calibri" pitchFamily="34" charset="0"/>
              <a:cs typeface="Calibri" pitchFamily="34" charset="0"/>
            </a:endParaRPr>
          </a:p>
          <a:p>
            <a:pPr marL="457200" indent="-457200">
              <a:buClr>
                <a:srgbClr val="FFCC66"/>
              </a:buClr>
              <a:buSzPct val="115000"/>
              <a:buFont typeface="+mj-lt"/>
              <a:buAutoNum type="arabicPeriod"/>
              <a:defRPr/>
            </a:pPr>
            <a:r>
              <a:rPr lang="en-US" dirty="0">
                <a:solidFill>
                  <a:srgbClr val="EAEAEA"/>
                </a:solidFill>
                <a:latin typeface="Calibri" pitchFamily="34" charset="0"/>
                <a:cs typeface="Calibri" pitchFamily="34" charset="0"/>
              </a:rPr>
              <a:t>Creativity in limited domains + word games, good fields for testing. </a:t>
            </a:r>
          </a:p>
          <a:p>
            <a:pPr marL="354013" indent="-354013">
              <a:buClr>
                <a:srgbClr val="FFCC66"/>
              </a:buClr>
              <a:buSzPct val="115000"/>
              <a:defRPr/>
            </a:pPr>
            <a:endParaRPr lang="en-US" dirty="0">
              <a:solidFill>
                <a:srgbClr val="EAEAEA"/>
              </a:solidFill>
              <a:latin typeface="Calibri" pitchFamily="34" charset="0"/>
              <a:cs typeface="Calibri" pitchFamily="34" charset="0"/>
            </a:endParaRPr>
          </a:p>
          <a:p>
            <a:pPr marL="354013" indent="-354013">
              <a:buClr>
                <a:srgbClr val="FFCC66"/>
              </a:buClr>
              <a:buSzPct val="115000"/>
              <a:defRPr/>
            </a:pPr>
            <a:r>
              <a:rPr lang="en-US" dirty="0">
                <a:solidFill>
                  <a:srgbClr val="EAEAEA"/>
                </a:solidFill>
                <a:latin typeface="Calibri" pitchFamily="34" charset="0"/>
                <a:cs typeface="Calibri" pitchFamily="34" charset="0"/>
              </a:rPr>
              <a:t>Duch W, Intuition, Insight, Imagination and Creativity, </a:t>
            </a:r>
          </a:p>
          <a:p>
            <a:pPr marL="354013" indent="-354013">
              <a:buClr>
                <a:srgbClr val="FFCC66"/>
              </a:buClr>
              <a:buSzPct val="115000"/>
              <a:defRPr/>
            </a:pPr>
            <a:r>
              <a:rPr lang="en-US" dirty="0">
                <a:solidFill>
                  <a:srgbClr val="EAEAEA"/>
                </a:solidFill>
                <a:latin typeface="Calibri" pitchFamily="34" charset="0"/>
                <a:cs typeface="Calibri" pitchFamily="34" charset="0"/>
              </a:rPr>
              <a:t>IEEE Computational Intelligence Magazine 2(3), August 2007, pp. 40-52</a:t>
            </a:r>
          </a:p>
          <a:p>
            <a:pPr marL="354013" indent="-354013">
              <a:buClr>
                <a:srgbClr val="FFCC66"/>
              </a:buClr>
              <a:buSzPct val="115000"/>
              <a:defRPr/>
            </a:pPr>
            <a:endParaRPr lang="en-US" dirty="0">
              <a:solidFill>
                <a:srgbClr val="EAEAEA"/>
              </a:solidFill>
              <a:latin typeface="Calibri" pitchFamily="34" charset="0"/>
              <a:cs typeface="Calibri" pitchFamily="34" charset="0"/>
            </a:endParaRPr>
          </a:p>
        </p:txBody>
      </p:sp>
      <p:pic>
        <p:nvPicPr>
          <p:cNvPr id="2017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0"/>
            <a:ext cx="1905000" cy="1905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2466" name="Rectangle 2"/>
          <p:cNvSpPr>
            <a:spLocks noGrp="1" noChangeArrowheads="1"/>
          </p:cNvSpPr>
          <p:nvPr>
            <p:ph type="title"/>
          </p:nvPr>
        </p:nvSpPr>
        <p:spPr>
          <a:xfrm>
            <a:off x="611188" y="166688"/>
            <a:ext cx="6840537" cy="762000"/>
          </a:xfrm>
          <a:effectLst>
            <a:outerShdw dist="35921" dir="2700000" algn="ctr" rotWithShape="0">
              <a:schemeClr val="bg2"/>
            </a:outerShdw>
          </a:effectLst>
        </p:spPr>
        <p:txBody>
          <a:bodyPr/>
          <a:lstStyle/>
          <a:p>
            <a:pPr eaLnBrk="1" hangingPunct="1">
              <a:defRPr/>
            </a:pPr>
            <a:r>
              <a:rPr lang="en-US" sz="4000" dirty="0" smtClean="0">
                <a:latin typeface="Arial Unicode MS" pitchFamily="34" charset="-128"/>
              </a:rPr>
              <a:t>Intuition</a:t>
            </a:r>
            <a:endParaRPr lang="pl-PL" sz="4000" dirty="0" smtClean="0">
              <a:latin typeface="Arial Unicode MS" pitchFamily="34" charset="-128"/>
            </a:endParaRPr>
          </a:p>
        </p:txBody>
      </p:sp>
      <p:sp>
        <p:nvSpPr>
          <p:cNvPr id="243715" name="Rectangle 3"/>
          <p:cNvSpPr>
            <a:spLocks noGrp="1" noChangeArrowheads="1"/>
          </p:cNvSpPr>
          <p:nvPr>
            <p:ph type="body" idx="1"/>
          </p:nvPr>
        </p:nvSpPr>
        <p:spPr>
          <a:xfrm>
            <a:off x="214313" y="1000125"/>
            <a:ext cx="7439025" cy="1008063"/>
          </a:xfrm>
          <a:noFill/>
        </p:spPr>
        <p:txBody>
          <a:bodyPr/>
          <a:lstStyle/>
          <a:p>
            <a:pPr marL="0" indent="0" eaLnBrk="1" hangingPunct="1">
              <a:buFontTx/>
              <a:buNone/>
            </a:pPr>
            <a:r>
              <a:rPr lang="en-US" smtClean="0">
                <a:latin typeface="Calibri" pitchFamily="34" charset="0"/>
                <a:cs typeface="Calibri" pitchFamily="34" charset="0"/>
              </a:rPr>
              <a:t>Intuition is a concept difficult to grasp, but commonly believed to play important role in business and other decision making; </a:t>
            </a:r>
            <a:r>
              <a:rPr lang="pl-PL" smtClean="0">
                <a:latin typeface="Calibri" pitchFamily="34" charset="0"/>
                <a:cs typeface="Calibri" pitchFamily="34" charset="0"/>
              </a:rPr>
              <a:t>„</a:t>
            </a:r>
            <a:r>
              <a:rPr lang="en-US" smtClean="0">
                <a:latin typeface="Calibri" pitchFamily="34" charset="0"/>
                <a:cs typeface="Calibri" pitchFamily="34" charset="0"/>
              </a:rPr>
              <a:t>knowing without being able to explain how we know”. </a:t>
            </a:r>
            <a:endParaRPr lang="pl-PL" smtClean="0">
              <a:latin typeface="Calibri" pitchFamily="34" charset="0"/>
              <a:cs typeface="Calibri" pitchFamily="34" charset="0"/>
            </a:endParaRPr>
          </a:p>
        </p:txBody>
      </p:sp>
      <p:sp>
        <p:nvSpPr>
          <p:cNvPr id="243716" name="Text Box 4"/>
          <p:cNvSpPr txBox="1">
            <a:spLocks noChangeArrowheads="1"/>
          </p:cNvSpPr>
          <p:nvPr/>
        </p:nvSpPr>
        <p:spPr bwMode="auto">
          <a:xfrm>
            <a:off x="250825" y="2060575"/>
            <a:ext cx="8736013"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US">
                <a:solidFill>
                  <a:srgbClr val="FFFFFF"/>
                </a:solidFill>
                <a:latin typeface="Calibri" pitchFamily="34" charset="0"/>
                <a:cs typeface="Calibri" pitchFamily="34" charset="0"/>
              </a:rPr>
              <a:t>Sinclair Ashkanasy (2005): intuition is a „non-sequential</a:t>
            </a:r>
            <a:r>
              <a:rPr lang="pl-PL">
                <a:solidFill>
                  <a:srgbClr val="FFFFFF"/>
                </a:solidFill>
                <a:latin typeface="Calibri" pitchFamily="34" charset="0"/>
                <a:cs typeface="Calibri" pitchFamily="34" charset="0"/>
              </a:rPr>
              <a:t> </a:t>
            </a:r>
            <a:r>
              <a:rPr lang="en-US">
                <a:solidFill>
                  <a:srgbClr val="FFFFFF"/>
                </a:solidFill>
                <a:latin typeface="Calibri" pitchFamily="34" charset="0"/>
                <a:cs typeface="Calibri" pitchFamily="34" charset="0"/>
              </a:rPr>
              <a:t>information-processing mode, with cognitive &amp; affective elements, resulting in direct knowing without any use of conscious reasoning</a:t>
            </a:r>
            <a:r>
              <a:rPr lang="pl-PL">
                <a:solidFill>
                  <a:srgbClr val="FFFFFF"/>
                </a:solidFill>
                <a:latin typeface="Calibri" pitchFamily="34" charset="0"/>
                <a:cs typeface="Calibri" pitchFamily="34" charset="0"/>
              </a:rPr>
              <a:t>”</a:t>
            </a:r>
            <a:r>
              <a:rPr lang="en-US">
                <a:solidFill>
                  <a:srgbClr val="FFFFFF"/>
                </a:solidFill>
                <a:latin typeface="Calibri" pitchFamily="34" charset="0"/>
                <a:cs typeface="Calibri" pitchFamily="34" charset="0"/>
              </a:rPr>
              <a:t>.  </a:t>
            </a:r>
            <a:endParaRPr lang="pl-PL">
              <a:solidFill>
                <a:srgbClr val="FFFFFF"/>
              </a:solidFill>
              <a:latin typeface="Calibri" pitchFamily="34" charset="0"/>
              <a:cs typeface="Calibri" pitchFamily="34" charset="0"/>
            </a:endParaRPr>
          </a:p>
          <a:p>
            <a:pPr eaLnBrk="1" hangingPunct="1">
              <a:spcBef>
                <a:spcPct val="50000"/>
              </a:spcBef>
            </a:pPr>
            <a:r>
              <a:rPr lang="en-US">
                <a:solidFill>
                  <a:srgbClr val="FFFFFF"/>
                </a:solidFill>
                <a:latin typeface="Calibri" pitchFamily="34" charset="0"/>
                <a:cs typeface="Calibri" pitchFamily="34" charset="0"/>
              </a:rPr>
              <a:t>3 tests measuring intuition: Rational-Experiential Inventory (REI)</a:t>
            </a:r>
            <a:r>
              <a:rPr lang="pl-PL">
                <a:solidFill>
                  <a:srgbClr val="FFFFFF"/>
                </a:solidFill>
                <a:latin typeface="Calibri" pitchFamily="34" charset="0"/>
                <a:cs typeface="Calibri" pitchFamily="34" charset="0"/>
              </a:rPr>
              <a:t>, </a:t>
            </a:r>
            <a:r>
              <a:rPr lang="en-US">
                <a:solidFill>
                  <a:srgbClr val="FFFFFF"/>
                </a:solidFill>
                <a:latin typeface="Calibri" pitchFamily="34" charset="0"/>
                <a:cs typeface="Calibri" pitchFamily="34" charset="0"/>
              </a:rPr>
              <a:t>Myers-Briggs Type Inventory (MBTI)</a:t>
            </a:r>
            <a:r>
              <a:rPr lang="pl-PL">
                <a:solidFill>
                  <a:srgbClr val="FFFFFF"/>
                </a:solidFill>
                <a:latin typeface="Calibri" pitchFamily="34" charset="0"/>
                <a:cs typeface="Calibri" pitchFamily="34" charset="0"/>
              </a:rPr>
              <a:t> </a:t>
            </a:r>
            <a:r>
              <a:rPr lang="en-US">
                <a:solidFill>
                  <a:srgbClr val="FFFFFF"/>
                </a:solidFill>
                <a:latin typeface="Calibri" pitchFamily="34" charset="0"/>
                <a:cs typeface="Calibri" pitchFamily="34" charset="0"/>
              </a:rPr>
              <a:t>and Accumulated Clues Task (ACT).</a:t>
            </a:r>
            <a:r>
              <a:rPr lang="pl-PL">
                <a:solidFill>
                  <a:srgbClr val="FFFFFF"/>
                </a:solidFill>
                <a:latin typeface="Calibri" pitchFamily="34" charset="0"/>
                <a:cs typeface="Calibri" pitchFamily="34" charset="0"/>
              </a:rPr>
              <a:t> </a:t>
            </a:r>
            <a:endParaRPr lang="en-US">
              <a:solidFill>
                <a:srgbClr val="FFFFFF"/>
              </a:solidFill>
              <a:latin typeface="Calibri" pitchFamily="34" charset="0"/>
              <a:cs typeface="Calibri" pitchFamily="34" charset="0"/>
            </a:endParaRPr>
          </a:p>
          <a:p>
            <a:pPr eaLnBrk="1" hangingPunct="1">
              <a:spcBef>
                <a:spcPct val="50000"/>
              </a:spcBef>
            </a:pPr>
            <a:r>
              <a:rPr lang="en-US">
                <a:solidFill>
                  <a:srgbClr val="FFFFFF"/>
                </a:solidFill>
                <a:latin typeface="Calibri" pitchFamily="34" charset="0"/>
                <a:cs typeface="Calibri" pitchFamily="34" charset="0"/>
              </a:rPr>
              <a:t>Different intuition measures are not correlated, showing problems in constructing theoretical concept of intuition. Significant correlations were found between REI intuition scale and some measures of creativity. </a:t>
            </a:r>
            <a:endParaRPr lang="pl-PL">
              <a:solidFill>
                <a:srgbClr val="FFFFFF"/>
              </a:solidFill>
              <a:latin typeface="Calibri" pitchFamily="34" charset="0"/>
              <a:cs typeface="Calibri" pitchFamily="34" charset="0"/>
            </a:endParaRPr>
          </a:p>
        </p:txBody>
      </p:sp>
      <p:pic>
        <p:nvPicPr>
          <p:cNvPr id="2437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6538" y="115888"/>
            <a:ext cx="128746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8" name="Text Box 6"/>
          <p:cNvSpPr txBox="1">
            <a:spLocks noChangeArrowheads="1"/>
          </p:cNvSpPr>
          <p:nvPr/>
        </p:nvSpPr>
        <p:spPr bwMode="auto">
          <a:xfrm>
            <a:off x="250825" y="4929188"/>
            <a:ext cx="88931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US">
                <a:solidFill>
                  <a:srgbClr val="FFFFFF"/>
                </a:solidFill>
                <a:latin typeface="Calibri" pitchFamily="34" charset="0"/>
                <a:cs typeface="Calibri" pitchFamily="34" charset="0"/>
              </a:rPr>
              <a:t>ANNs evaluate intuitively? Yes, although intuition is used also in reasoning.</a:t>
            </a:r>
          </a:p>
          <a:p>
            <a:pPr eaLnBrk="1" hangingPunct="1">
              <a:spcBef>
                <a:spcPct val="50000"/>
              </a:spcBef>
            </a:pPr>
            <a:r>
              <a:rPr lang="en-US">
                <a:solidFill>
                  <a:srgbClr val="FFFFFF"/>
                </a:solidFill>
                <a:latin typeface="Calibri" pitchFamily="34" charset="0"/>
                <a:cs typeface="Calibri" pitchFamily="34" charset="0"/>
              </a:rPr>
              <a:t>Intuition in chess has been studied in details (Newell, Simon 1975). </a:t>
            </a:r>
          </a:p>
          <a:p>
            <a:pPr eaLnBrk="1" hangingPunct="1">
              <a:spcBef>
                <a:spcPct val="50000"/>
              </a:spcBef>
            </a:pPr>
            <a:r>
              <a:rPr lang="en-US">
                <a:solidFill>
                  <a:srgbClr val="FFFFFF"/>
                </a:solidFill>
                <a:latin typeface="Calibri" pitchFamily="34" charset="0"/>
                <a:cs typeface="Calibri" pitchFamily="34" charset="0"/>
              </a:rPr>
              <a:t>Intuition may result from implicit learning of complex similarity-based evaluation that are difficult to express in symbolic (logical) way. </a:t>
            </a:r>
          </a:p>
        </p:txBody>
      </p:sp>
      <p:pic>
        <p:nvPicPr>
          <p:cNvPr id="70247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500" y="2714625"/>
            <a:ext cx="55245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02471"/>
                                        </p:tgtEl>
                                        <p:attrNameLst>
                                          <p:attrName>style.visibility</p:attrName>
                                        </p:attrNameLst>
                                      </p:cBhvr>
                                      <p:to>
                                        <p:strVal val="visible"/>
                                      </p:to>
                                    </p:set>
                                    <p:animEffect transition="in" filter="checkerboard(across)">
                                      <p:cBhvr>
                                        <p:cTn id="7" dur="500"/>
                                        <p:tgtEl>
                                          <p:spTgt spid="702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5554" name="Rectangle 2"/>
          <p:cNvSpPr>
            <a:spLocks noGrp="1" noChangeArrowheads="1"/>
          </p:cNvSpPr>
          <p:nvPr>
            <p:ph type="title"/>
          </p:nvPr>
        </p:nvSpPr>
        <p:spPr>
          <a:xfrm>
            <a:off x="685800" y="350838"/>
            <a:ext cx="7772400" cy="774700"/>
          </a:xfrm>
        </p:spPr>
        <p:txBody>
          <a:bodyPr/>
          <a:lstStyle/>
          <a:p>
            <a:pPr eaLnBrk="1" hangingPunct="1">
              <a:defRPr/>
            </a:pPr>
            <a:r>
              <a:rPr lang="en-US" sz="4000" dirty="0" smtClean="0">
                <a:effectLst>
                  <a:outerShdw blurRad="38100" dist="38100" dir="2700000" algn="tl">
                    <a:srgbClr val="000000">
                      <a:alpha val="43137"/>
                    </a:srgbClr>
                  </a:outerShdw>
                </a:effectLst>
              </a:rPr>
              <a:t>Intuitive thinking</a:t>
            </a:r>
          </a:p>
        </p:txBody>
      </p:sp>
      <p:sp>
        <p:nvSpPr>
          <p:cNvPr id="244739" name="Rectangle 3"/>
          <p:cNvSpPr>
            <a:spLocks noGrp="1" noChangeArrowheads="1"/>
          </p:cNvSpPr>
          <p:nvPr>
            <p:ph type="body" idx="1"/>
          </p:nvPr>
        </p:nvSpPr>
        <p:spPr>
          <a:xfrm>
            <a:off x="3709988" y="2500313"/>
            <a:ext cx="5264150" cy="4143375"/>
          </a:xfrm>
          <a:noFill/>
        </p:spPr>
        <p:txBody>
          <a:bodyPr/>
          <a:lstStyle/>
          <a:p>
            <a:pPr marL="0" indent="0" eaLnBrk="1" hangingPunct="1">
              <a:buFontTx/>
              <a:buNone/>
            </a:pPr>
            <a:r>
              <a:rPr lang="en-US" smtClean="0">
                <a:solidFill>
                  <a:srgbClr val="FFC000"/>
                </a:solidFill>
                <a:latin typeface="Calibri" pitchFamily="34" charset="0"/>
                <a:cs typeface="Calibri" pitchFamily="34" charset="0"/>
              </a:rPr>
              <a:t>Learning from partial observations</a:t>
            </a:r>
            <a:r>
              <a:rPr lang="en-US" smtClean="0">
                <a:latin typeface="Calibri" pitchFamily="34" charset="0"/>
                <a:cs typeface="Calibri" pitchFamily="34" charset="0"/>
              </a:rPr>
              <a:t>: </a:t>
            </a:r>
            <a:endParaRPr lang="pl-PL" smtClean="0">
              <a:latin typeface="Calibri" pitchFamily="34" charset="0"/>
              <a:cs typeface="Calibri" pitchFamily="34" charset="0"/>
            </a:endParaRPr>
          </a:p>
          <a:p>
            <a:pPr marL="0" indent="0" eaLnBrk="1" hangingPunct="1">
              <a:buFontTx/>
              <a:buNone/>
            </a:pPr>
            <a:r>
              <a:rPr lang="en-US" smtClean="0">
                <a:latin typeface="Calibri" pitchFamily="34" charset="0"/>
                <a:cs typeface="Calibri" pitchFamily="34" charset="0"/>
              </a:rPr>
              <a:t>Ohm’s law </a:t>
            </a:r>
            <a:r>
              <a:rPr lang="en-US" i="1" smtClean="0">
                <a:solidFill>
                  <a:srgbClr val="FFC000"/>
                </a:solidFill>
                <a:latin typeface="Calibri" pitchFamily="34" charset="0"/>
                <a:cs typeface="Calibri" pitchFamily="34" charset="0"/>
              </a:rPr>
              <a:t>V=I×R</a:t>
            </a:r>
            <a:r>
              <a:rPr lang="en-US" i="1" smtClean="0">
                <a:latin typeface="Calibri" pitchFamily="34" charset="0"/>
                <a:cs typeface="Calibri" pitchFamily="34" charset="0"/>
              </a:rPr>
              <a:t>; </a:t>
            </a:r>
            <a:r>
              <a:rPr lang="en-US" smtClean="0">
                <a:latin typeface="Calibri" pitchFamily="34" charset="0"/>
                <a:cs typeface="Calibri" pitchFamily="34" charset="0"/>
              </a:rPr>
              <a:t>Kirhoff’s</a:t>
            </a:r>
            <a:r>
              <a:rPr lang="en-US" i="1" smtClean="0">
                <a:latin typeface="Calibri" pitchFamily="34" charset="0"/>
                <a:cs typeface="Calibri" pitchFamily="34" charset="0"/>
              </a:rPr>
              <a:t> </a:t>
            </a:r>
            <a:r>
              <a:rPr lang="en-US" i="1" smtClean="0">
                <a:solidFill>
                  <a:srgbClr val="FFC000"/>
                </a:solidFill>
                <a:latin typeface="Calibri" pitchFamily="34" charset="0"/>
                <a:cs typeface="Calibri" pitchFamily="34" charset="0"/>
              </a:rPr>
              <a:t>V=V</a:t>
            </a:r>
            <a:r>
              <a:rPr lang="en-US" baseline="-25000" smtClean="0">
                <a:solidFill>
                  <a:srgbClr val="FFC000"/>
                </a:solidFill>
                <a:latin typeface="Calibri" pitchFamily="34" charset="0"/>
                <a:cs typeface="Calibri" pitchFamily="34" charset="0"/>
              </a:rPr>
              <a:t>1</a:t>
            </a:r>
            <a:r>
              <a:rPr lang="en-US" i="1" smtClean="0">
                <a:solidFill>
                  <a:srgbClr val="FFC000"/>
                </a:solidFill>
                <a:latin typeface="Calibri" pitchFamily="34" charset="0"/>
                <a:cs typeface="Calibri" pitchFamily="34" charset="0"/>
              </a:rPr>
              <a:t>+V</a:t>
            </a:r>
            <a:r>
              <a:rPr lang="en-US" baseline="-25000" smtClean="0">
                <a:solidFill>
                  <a:srgbClr val="FFC000"/>
                </a:solidFill>
                <a:latin typeface="Calibri" pitchFamily="34" charset="0"/>
                <a:cs typeface="Calibri" pitchFamily="34" charset="0"/>
              </a:rPr>
              <a:t>2</a:t>
            </a:r>
            <a:r>
              <a:rPr lang="en-US" i="1" smtClean="0">
                <a:latin typeface="Calibri" pitchFamily="34" charset="0"/>
                <a:cs typeface="Calibri" pitchFamily="34" charset="0"/>
              </a:rPr>
              <a:t>.  </a:t>
            </a:r>
            <a:endParaRPr lang="en-US" smtClean="0">
              <a:latin typeface="Calibri" pitchFamily="34" charset="0"/>
              <a:cs typeface="Calibri" pitchFamily="34" charset="0"/>
            </a:endParaRPr>
          </a:p>
          <a:p>
            <a:pPr marL="0" indent="0" eaLnBrk="1" hangingPunct="1">
              <a:spcBef>
                <a:spcPct val="0"/>
              </a:spcBef>
              <a:buFontTx/>
              <a:buNone/>
            </a:pPr>
            <a:r>
              <a:rPr lang="en-US" sz="1200" smtClean="0">
                <a:latin typeface="Calibri" pitchFamily="34" charset="0"/>
                <a:cs typeface="Calibri" pitchFamily="34" charset="0"/>
              </a:rPr>
              <a:t/>
            </a:r>
            <a:br>
              <a:rPr lang="en-US" sz="1200" smtClean="0">
                <a:latin typeface="Calibri" pitchFamily="34" charset="0"/>
                <a:cs typeface="Calibri" pitchFamily="34" charset="0"/>
              </a:rPr>
            </a:br>
            <a:r>
              <a:rPr lang="en-US" smtClean="0">
                <a:latin typeface="Calibri" pitchFamily="34" charset="0"/>
                <a:cs typeface="Calibri" pitchFamily="34" charset="0"/>
              </a:rPr>
              <a:t>Geometric representation of qualitative facts:</a:t>
            </a:r>
            <a:endParaRPr lang="pl-PL" smtClean="0">
              <a:latin typeface="Calibri" pitchFamily="34" charset="0"/>
              <a:cs typeface="Calibri" pitchFamily="34" charset="0"/>
            </a:endParaRPr>
          </a:p>
          <a:p>
            <a:pPr marL="0" indent="0" eaLnBrk="1" hangingPunct="1">
              <a:buFontTx/>
              <a:buNone/>
            </a:pPr>
            <a:r>
              <a:rPr lang="en-US" smtClean="0">
                <a:latin typeface="Calibri" pitchFamily="34" charset="0"/>
                <a:cs typeface="Calibri" pitchFamily="34" charset="0"/>
              </a:rPr>
              <a:t>+ increasing, 0 constant, - decreasing.</a:t>
            </a:r>
          </a:p>
          <a:p>
            <a:pPr marL="0" indent="0" eaLnBrk="1" hangingPunct="1">
              <a:buFontTx/>
              <a:buNone/>
            </a:pPr>
            <a:endParaRPr lang="en-US" sz="1200" smtClean="0">
              <a:latin typeface="Calibri" pitchFamily="34" charset="0"/>
              <a:cs typeface="Calibri" pitchFamily="34" charset="0"/>
            </a:endParaRPr>
          </a:p>
          <a:p>
            <a:pPr marL="0" indent="0" eaLnBrk="1" hangingPunct="1">
              <a:buFontTx/>
              <a:buNone/>
            </a:pPr>
            <a:r>
              <a:rPr lang="en-US" smtClean="0">
                <a:latin typeface="Calibri" pitchFamily="34" charset="0"/>
                <a:cs typeface="Calibri" pitchFamily="34" charset="0"/>
              </a:rPr>
              <a:t>True </a:t>
            </a:r>
            <a:r>
              <a:rPr lang="en-US" smtClean="0">
                <a:solidFill>
                  <a:srgbClr val="FFC000"/>
                </a:solidFill>
                <a:latin typeface="Calibri" pitchFamily="34" charset="0"/>
                <a:cs typeface="Calibri" pitchFamily="34" charset="0"/>
              </a:rPr>
              <a:t>(</a:t>
            </a:r>
            <a:r>
              <a:rPr lang="en-US" i="1" smtClean="0">
                <a:solidFill>
                  <a:srgbClr val="FFC000"/>
                </a:solidFill>
                <a:latin typeface="Calibri" pitchFamily="34" charset="0"/>
                <a:cs typeface="Calibri" pitchFamily="34" charset="0"/>
              </a:rPr>
              <a:t>I</a:t>
            </a:r>
            <a:r>
              <a:rPr lang="en-US" i="1" baseline="-25000" smtClean="0">
                <a:solidFill>
                  <a:srgbClr val="FFC000"/>
                </a:solidFill>
                <a:latin typeface="Calibri" pitchFamily="34" charset="0"/>
                <a:cs typeface="Calibri" pitchFamily="34" charset="0"/>
              </a:rPr>
              <a:t>-</a:t>
            </a:r>
            <a:r>
              <a:rPr lang="en-US" i="1" smtClean="0">
                <a:solidFill>
                  <a:srgbClr val="FFC000"/>
                </a:solidFill>
                <a:latin typeface="Calibri" pitchFamily="34" charset="0"/>
                <a:cs typeface="Calibri" pitchFamily="34" charset="0"/>
              </a:rPr>
              <a:t>,V</a:t>
            </a:r>
            <a:r>
              <a:rPr lang="en-US" i="1" baseline="-25000" smtClean="0">
                <a:solidFill>
                  <a:srgbClr val="FFC000"/>
                </a:solidFill>
                <a:latin typeface="Calibri" pitchFamily="34" charset="0"/>
                <a:cs typeface="Calibri" pitchFamily="34" charset="0"/>
              </a:rPr>
              <a:t>-</a:t>
            </a:r>
            <a:r>
              <a:rPr lang="en-US" i="1" smtClean="0">
                <a:solidFill>
                  <a:srgbClr val="FFC000"/>
                </a:solidFill>
                <a:latin typeface="Calibri" pitchFamily="34" charset="0"/>
                <a:cs typeface="Calibri" pitchFamily="34" charset="0"/>
              </a:rPr>
              <a:t>,R</a:t>
            </a:r>
            <a:r>
              <a:rPr lang="en-US" baseline="-25000" smtClean="0">
                <a:solidFill>
                  <a:srgbClr val="FFC000"/>
                </a:solidFill>
                <a:latin typeface="Calibri" pitchFamily="34" charset="0"/>
                <a:cs typeface="Calibri" pitchFamily="34" charset="0"/>
              </a:rPr>
              <a:t>0</a:t>
            </a:r>
            <a:r>
              <a:rPr lang="en-US" smtClean="0">
                <a:solidFill>
                  <a:srgbClr val="FFC000"/>
                </a:solidFill>
                <a:latin typeface="Calibri" pitchFamily="34" charset="0"/>
                <a:cs typeface="Calibri" pitchFamily="34" charset="0"/>
              </a:rPr>
              <a:t>)</a:t>
            </a:r>
            <a:r>
              <a:rPr lang="en-US" i="1" smtClean="0">
                <a:solidFill>
                  <a:srgbClr val="FFC000"/>
                </a:solidFill>
                <a:latin typeface="Calibri" pitchFamily="34" charset="0"/>
                <a:cs typeface="Calibri" pitchFamily="34" charset="0"/>
              </a:rPr>
              <a:t>, </a:t>
            </a:r>
            <a:r>
              <a:rPr lang="en-US" smtClean="0">
                <a:solidFill>
                  <a:srgbClr val="FFC000"/>
                </a:solidFill>
                <a:latin typeface="Calibri" pitchFamily="34" charset="0"/>
                <a:cs typeface="Calibri" pitchFamily="34" charset="0"/>
              </a:rPr>
              <a:t>(</a:t>
            </a:r>
            <a:r>
              <a:rPr lang="en-US" i="1" smtClean="0">
                <a:solidFill>
                  <a:srgbClr val="FFC000"/>
                </a:solidFill>
                <a:latin typeface="Calibri" pitchFamily="34" charset="0"/>
                <a:cs typeface="Calibri" pitchFamily="34" charset="0"/>
              </a:rPr>
              <a:t>I</a:t>
            </a:r>
            <a:r>
              <a:rPr lang="en-US" i="1" baseline="-25000" smtClean="0">
                <a:solidFill>
                  <a:srgbClr val="FFC000"/>
                </a:solidFill>
                <a:latin typeface="Calibri" pitchFamily="34" charset="0"/>
                <a:cs typeface="Calibri" pitchFamily="34" charset="0"/>
              </a:rPr>
              <a:t>+</a:t>
            </a:r>
            <a:r>
              <a:rPr lang="en-US" i="1" smtClean="0">
                <a:solidFill>
                  <a:srgbClr val="FFC000"/>
                </a:solidFill>
                <a:latin typeface="Calibri" pitchFamily="34" charset="0"/>
                <a:cs typeface="Calibri" pitchFamily="34" charset="0"/>
              </a:rPr>
              <a:t>,V</a:t>
            </a:r>
            <a:r>
              <a:rPr lang="en-US" i="1" baseline="-25000" smtClean="0">
                <a:solidFill>
                  <a:srgbClr val="FFC000"/>
                </a:solidFill>
                <a:latin typeface="Calibri" pitchFamily="34" charset="0"/>
                <a:cs typeface="Calibri" pitchFamily="34" charset="0"/>
              </a:rPr>
              <a:t>+</a:t>
            </a:r>
            <a:r>
              <a:rPr lang="en-US" i="1" smtClean="0">
                <a:solidFill>
                  <a:srgbClr val="FFC000"/>
                </a:solidFill>
                <a:latin typeface="Calibri" pitchFamily="34" charset="0"/>
                <a:cs typeface="Calibri" pitchFamily="34" charset="0"/>
              </a:rPr>
              <a:t>,R</a:t>
            </a:r>
            <a:r>
              <a:rPr lang="en-US" baseline="-25000" smtClean="0">
                <a:solidFill>
                  <a:srgbClr val="FFC000"/>
                </a:solidFill>
                <a:latin typeface="Calibri" pitchFamily="34" charset="0"/>
                <a:cs typeface="Calibri" pitchFamily="34" charset="0"/>
              </a:rPr>
              <a:t>0</a:t>
            </a:r>
            <a:r>
              <a:rPr lang="en-US" smtClean="0">
                <a:solidFill>
                  <a:srgbClr val="FFC000"/>
                </a:solidFill>
                <a:latin typeface="Calibri" pitchFamily="34" charset="0"/>
                <a:cs typeface="Calibri" pitchFamily="34" charset="0"/>
              </a:rPr>
              <a:t>)</a:t>
            </a:r>
            <a:r>
              <a:rPr lang="en-US" smtClean="0">
                <a:latin typeface="Calibri" pitchFamily="34" charset="0"/>
                <a:cs typeface="Calibri" pitchFamily="34" charset="0"/>
              </a:rPr>
              <a:t>,</a:t>
            </a:r>
            <a:r>
              <a:rPr lang="en-US" i="1" smtClean="0">
                <a:latin typeface="Calibri" pitchFamily="34" charset="0"/>
                <a:cs typeface="Calibri" pitchFamily="34" charset="0"/>
              </a:rPr>
              <a:t> </a:t>
            </a:r>
            <a:r>
              <a:rPr lang="en-US" smtClean="0">
                <a:latin typeface="Calibri" pitchFamily="34" charset="0"/>
                <a:cs typeface="Calibri" pitchFamily="34" charset="0"/>
              </a:rPr>
              <a:t>false </a:t>
            </a:r>
            <a:r>
              <a:rPr lang="en-US" smtClean="0">
                <a:solidFill>
                  <a:srgbClr val="FFC000"/>
                </a:solidFill>
                <a:latin typeface="Calibri" pitchFamily="34" charset="0"/>
                <a:cs typeface="Calibri" pitchFamily="34" charset="0"/>
              </a:rPr>
              <a:t>(</a:t>
            </a:r>
            <a:r>
              <a:rPr lang="en-US" i="1" smtClean="0">
                <a:solidFill>
                  <a:srgbClr val="FFC000"/>
                </a:solidFill>
                <a:latin typeface="Calibri" pitchFamily="34" charset="0"/>
                <a:cs typeface="Calibri" pitchFamily="34" charset="0"/>
              </a:rPr>
              <a:t>I</a:t>
            </a:r>
            <a:r>
              <a:rPr lang="en-US" i="1" baseline="-25000" smtClean="0">
                <a:solidFill>
                  <a:srgbClr val="FFC000"/>
                </a:solidFill>
                <a:latin typeface="Calibri" pitchFamily="34" charset="0"/>
                <a:cs typeface="Calibri" pitchFamily="34" charset="0"/>
              </a:rPr>
              <a:t>+</a:t>
            </a:r>
            <a:r>
              <a:rPr lang="en-US" i="1" smtClean="0">
                <a:solidFill>
                  <a:srgbClr val="FFC000"/>
                </a:solidFill>
                <a:latin typeface="Calibri" pitchFamily="34" charset="0"/>
                <a:cs typeface="Calibri" pitchFamily="34" charset="0"/>
              </a:rPr>
              <a:t>,V</a:t>
            </a:r>
            <a:r>
              <a:rPr lang="en-US" i="1" baseline="-25000" smtClean="0">
                <a:solidFill>
                  <a:srgbClr val="FFC000"/>
                </a:solidFill>
                <a:latin typeface="Calibri" pitchFamily="34" charset="0"/>
                <a:cs typeface="Calibri" pitchFamily="34" charset="0"/>
              </a:rPr>
              <a:t>-</a:t>
            </a:r>
            <a:r>
              <a:rPr lang="en-US" i="1" smtClean="0">
                <a:solidFill>
                  <a:srgbClr val="FFC000"/>
                </a:solidFill>
                <a:latin typeface="Calibri" pitchFamily="34" charset="0"/>
                <a:cs typeface="Calibri" pitchFamily="34" charset="0"/>
              </a:rPr>
              <a:t>,R</a:t>
            </a:r>
            <a:r>
              <a:rPr lang="en-US" baseline="-25000" smtClean="0">
                <a:solidFill>
                  <a:srgbClr val="FFC000"/>
                </a:solidFill>
                <a:latin typeface="Calibri" pitchFamily="34" charset="0"/>
                <a:cs typeface="Calibri" pitchFamily="34" charset="0"/>
              </a:rPr>
              <a:t>0</a:t>
            </a:r>
            <a:r>
              <a:rPr lang="en-US" smtClean="0">
                <a:solidFill>
                  <a:srgbClr val="FFC000"/>
                </a:solidFill>
                <a:latin typeface="Calibri" pitchFamily="34" charset="0"/>
                <a:cs typeface="Calibri" pitchFamily="34" charset="0"/>
              </a:rPr>
              <a:t>)</a:t>
            </a:r>
            <a:r>
              <a:rPr lang="en-US" smtClean="0">
                <a:latin typeface="Calibri" pitchFamily="34" charset="0"/>
                <a:cs typeface="Calibri" pitchFamily="34" charset="0"/>
              </a:rPr>
              <a:t>. </a:t>
            </a:r>
          </a:p>
          <a:p>
            <a:pPr marL="0" indent="0" eaLnBrk="1" hangingPunct="1">
              <a:buFontTx/>
              <a:buNone/>
            </a:pPr>
            <a:r>
              <a:rPr lang="en-US" smtClean="0">
                <a:latin typeface="Calibri" pitchFamily="34" charset="0"/>
                <a:cs typeface="Calibri" pitchFamily="34" charset="0"/>
              </a:rPr>
              <a:t>5 laws: 3 Ohm’s   2 Kirhoff’s laws.</a:t>
            </a:r>
          </a:p>
          <a:p>
            <a:pPr marL="0" indent="0" eaLnBrk="1" hangingPunct="1">
              <a:buFontTx/>
              <a:buNone/>
            </a:pPr>
            <a:r>
              <a:rPr lang="en-US" smtClean="0">
                <a:latin typeface="Calibri" pitchFamily="34" charset="0"/>
                <a:cs typeface="Calibri" pitchFamily="34" charset="0"/>
              </a:rPr>
              <a:t>All laws </a:t>
            </a:r>
            <a:r>
              <a:rPr lang="en-US" smtClean="0">
                <a:solidFill>
                  <a:srgbClr val="FFC000"/>
                </a:solidFill>
                <a:latin typeface="Calibri" pitchFamily="34" charset="0"/>
                <a:cs typeface="Calibri" pitchFamily="34" charset="0"/>
              </a:rPr>
              <a:t>A=B+C, A=B</a:t>
            </a:r>
            <a:r>
              <a:rPr lang="en-US" i="1" smtClean="0">
                <a:solidFill>
                  <a:srgbClr val="FFC000"/>
                </a:solidFill>
                <a:latin typeface="Calibri" pitchFamily="34" charset="0"/>
                <a:cs typeface="Calibri" pitchFamily="34" charset="0"/>
              </a:rPr>
              <a:t>×</a:t>
            </a:r>
            <a:r>
              <a:rPr lang="en-US" smtClean="0">
                <a:solidFill>
                  <a:srgbClr val="FFC000"/>
                </a:solidFill>
                <a:latin typeface="Calibri" pitchFamily="34" charset="0"/>
                <a:cs typeface="Calibri" pitchFamily="34" charset="0"/>
              </a:rPr>
              <a:t>C , A</a:t>
            </a:r>
            <a:r>
              <a:rPr lang="en-US" baseline="30000" smtClean="0">
                <a:solidFill>
                  <a:srgbClr val="FFC000"/>
                </a:solidFill>
                <a:latin typeface="Calibri" pitchFamily="34" charset="0"/>
                <a:cs typeface="Calibri" pitchFamily="34" charset="0"/>
              </a:rPr>
              <a:t>-1</a:t>
            </a:r>
            <a:r>
              <a:rPr lang="en-US" smtClean="0">
                <a:solidFill>
                  <a:srgbClr val="FFC000"/>
                </a:solidFill>
                <a:latin typeface="Calibri" pitchFamily="34" charset="0"/>
                <a:cs typeface="Calibri" pitchFamily="34" charset="0"/>
              </a:rPr>
              <a:t>=B</a:t>
            </a:r>
            <a:r>
              <a:rPr lang="en-US" baseline="30000" smtClean="0">
                <a:solidFill>
                  <a:srgbClr val="FFC000"/>
                </a:solidFill>
                <a:latin typeface="Calibri" pitchFamily="34" charset="0"/>
                <a:cs typeface="Calibri" pitchFamily="34" charset="0"/>
              </a:rPr>
              <a:t>-1</a:t>
            </a:r>
            <a:r>
              <a:rPr lang="en-US" smtClean="0">
                <a:solidFill>
                  <a:srgbClr val="FFC000"/>
                </a:solidFill>
                <a:latin typeface="Calibri" pitchFamily="34" charset="0"/>
                <a:cs typeface="Calibri" pitchFamily="34" charset="0"/>
              </a:rPr>
              <a:t>+C</a:t>
            </a:r>
            <a:r>
              <a:rPr lang="en-US" baseline="30000" smtClean="0">
                <a:solidFill>
                  <a:srgbClr val="FFC000"/>
                </a:solidFill>
                <a:latin typeface="Calibri" pitchFamily="34" charset="0"/>
                <a:cs typeface="Calibri" pitchFamily="34" charset="0"/>
              </a:rPr>
              <a:t>-1</a:t>
            </a:r>
            <a:r>
              <a:rPr lang="en-US" smtClean="0">
                <a:latin typeface="Calibri" pitchFamily="34" charset="0"/>
                <a:cs typeface="Calibri" pitchFamily="34" charset="0"/>
              </a:rPr>
              <a:t>, have identical geometric interpretation!</a:t>
            </a:r>
          </a:p>
          <a:p>
            <a:pPr marL="0" indent="0" eaLnBrk="1" hangingPunct="1">
              <a:buFontTx/>
              <a:buNone/>
            </a:pPr>
            <a:endParaRPr lang="en-US" sz="1000" smtClean="0">
              <a:latin typeface="Calibri" pitchFamily="34" charset="0"/>
              <a:cs typeface="Calibri" pitchFamily="34" charset="0"/>
            </a:endParaRPr>
          </a:p>
          <a:p>
            <a:pPr marL="0" indent="0" eaLnBrk="1" hangingPunct="1">
              <a:buFontTx/>
              <a:buNone/>
            </a:pPr>
            <a:r>
              <a:rPr lang="en-US" smtClean="0">
                <a:latin typeface="Calibri" pitchFamily="34" charset="0"/>
                <a:cs typeface="Calibri" pitchFamily="34" charset="0"/>
              </a:rPr>
              <a:t>13 true, 14 false facts; simple P-space, but complex neurodynamics.</a:t>
            </a:r>
          </a:p>
        </p:txBody>
      </p:sp>
      <p:sp>
        <p:nvSpPr>
          <p:cNvPr id="102404" name="Rectangle 7"/>
          <p:cNvSpPr>
            <a:spLocks noChangeArrowheads="1"/>
          </p:cNvSpPr>
          <p:nvPr/>
        </p:nvSpPr>
        <p:spPr bwMode="auto">
          <a:xfrm>
            <a:off x="3694113" y="1357313"/>
            <a:ext cx="5214937" cy="1338262"/>
          </a:xfrm>
          <a:prstGeom prst="rect">
            <a:avLst/>
          </a:prstGeom>
          <a:noFill/>
          <a:ln w="9525">
            <a:noFill/>
            <a:miter lim="800000"/>
            <a:headEnd/>
            <a:tailEnd/>
          </a:ln>
        </p:spPr>
        <p:txBody>
          <a:bodyPr/>
          <a:lstStyle/>
          <a:p>
            <a:pPr>
              <a:defRPr/>
            </a:pPr>
            <a:r>
              <a:rPr lang="en-US" dirty="0">
                <a:solidFill>
                  <a:srgbClr val="FFFFFF"/>
                </a:solidFill>
                <a:effectLst>
                  <a:outerShdw blurRad="38100" dist="38100" dir="2700000" algn="tl">
                    <a:srgbClr val="000000">
                      <a:alpha val="43137"/>
                    </a:srgbClr>
                  </a:outerShdw>
                </a:effectLst>
                <a:latin typeface="Calibri" pitchFamily="34" charset="0"/>
                <a:cs typeface="Calibri" pitchFamily="34" charset="0"/>
              </a:rPr>
              <a:t>Question in qualitative physics (PDP book): </a:t>
            </a:r>
            <a:br>
              <a:rPr lang="en-US" dirty="0">
                <a:solidFill>
                  <a:srgbClr val="FFFFFF"/>
                </a:solidFill>
                <a:effectLst>
                  <a:outerShdw blurRad="38100" dist="38100" dir="2700000" algn="tl">
                    <a:srgbClr val="000000">
                      <a:alpha val="43137"/>
                    </a:srgbClr>
                  </a:outerShdw>
                </a:effectLst>
                <a:latin typeface="Calibri" pitchFamily="34" charset="0"/>
                <a:cs typeface="Calibri" pitchFamily="34" charset="0"/>
              </a:rPr>
            </a:br>
            <a:r>
              <a:rPr lang="en-US" dirty="0">
                <a:solidFill>
                  <a:srgbClr val="FFFFFF"/>
                </a:solidFill>
                <a:effectLst>
                  <a:outerShdw blurRad="38100" dist="38100" dir="2700000" algn="tl">
                    <a:srgbClr val="000000">
                      <a:alpha val="43137"/>
                    </a:srgbClr>
                  </a:outerShdw>
                </a:effectLst>
                <a:latin typeface="Calibri" pitchFamily="34" charset="0"/>
                <a:cs typeface="Calibri" pitchFamily="34" charset="0"/>
              </a:rPr>
              <a:t>if </a:t>
            </a:r>
            <a:r>
              <a:rPr lang="en-US" i="1" dirty="0">
                <a:solidFill>
                  <a:srgbClr val="FFC000"/>
                </a:solidFill>
                <a:effectLst>
                  <a:outerShdw blurRad="38100" dist="38100" dir="2700000" algn="tl">
                    <a:srgbClr val="000000">
                      <a:alpha val="43137"/>
                    </a:srgbClr>
                  </a:outerShdw>
                </a:effectLst>
                <a:latin typeface="Calibri" pitchFamily="34" charset="0"/>
                <a:cs typeface="Calibri" pitchFamily="34" charset="0"/>
              </a:rPr>
              <a:t>R</a:t>
            </a:r>
            <a:r>
              <a:rPr lang="en-US" baseline="-25000" dirty="0">
                <a:solidFill>
                  <a:srgbClr val="FFC000"/>
                </a:solidFill>
                <a:effectLst>
                  <a:outerShdw blurRad="38100" dist="38100" dir="2700000" algn="tl">
                    <a:srgbClr val="000000">
                      <a:alpha val="43137"/>
                    </a:srgbClr>
                  </a:outerShdw>
                </a:effectLst>
                <a:latin typeface="Calibri" pitchFamily="34" charset="0"/>
                <a:cs typeface="Calibri" pitchFamily="34" charset="0"/>
              </a:rPr>
              <a:t>2</a:t>
            </a:r>
            <a:r>
              <a:rPr lang="en-US" i="1" dirty="0">
                <a:solidFill>
                  <a:srgbClr val="FFC000"/>
                </a:solidFill>
                <a:effectLst>
                  <a:outerShdw blurRad="38100" dist="38100" dir="2700000" algn="tl">
                    <a:srgbClr val="000000">
                      <a:alpha val="43137"/>
                    </a:srgbClr>
                  </a:outerShdw>
                </a:effectLst>
                <a:latin typeface="Calibri" pitchFamily="34" charset="0"/>
                <a:cs typeface="Calibri" pitchFamily="34" charset="0"/>
              </a:rPr>
              <a:t> </a:t>
            </a:r>
            <a:r>
              <a:rPr lang="en-US" dirty="0">
                <a:solidFill>
                  <a:srgbClr val="FFFFFF"/>
                </a:solidFill>
                <a:effectLst>
                  <a:outerShdw blurRad="38100" dist="38100" dir="2700000" algn="tl">
                    <a:srgbClr val="000000">
                      <a:alpha val="43137"/>
                    </a:srgbClr>
                  </a:outerShdw>
                </a:effectLst>
                <a:latin typeface="Calibri" pitchFamily="34" charset="0"/>
                <a:cs typeface="Calibri" pitchFamily="34" charset="0"/>
              </a:rPr>
              <a:t>increases, </a:t>
            </a:r>
            <a:r>
              <a:rPr lang="en-US" i="1" dirty="0">
                <a:solidFill>
                  <a:srgbClr val="FFC000"/>
                </a:solidFill>
                <a:effectLst>
                  <a:outerShdw blurRad="38100" dist="38100" dir="2700000" algn="tl">
                    <a:srgbClr val="000000">
                      <a:alpha val="43137"/>
                    </a:srgbClr>
                  </a:outerShdw>
                </a:effectLst>
                <a:latin typeface="Calibri" pitchFamily="34" charset="0"/>
                <a:cs typeface="Calibri" pitchFamily="34" charset="0"/>
              </a:rPr>
              <a:t>R</a:t>
            </a:r>
            <a:r>
              <a:rPr lang="en-US" baseline="-25000" dirty="0">
                <a:solidFill>
                  <a:srgbClr val="FFC000"/>
                </a:solidFill>
                <a:effectLst>
                  <a:outerShdw blurRad="38100" dist="38100" dir="2700000" algn="tl">
                    <a:srgbClr val="000000">
                      <a:alpha val="43137"/>
                    </a:srgbClr>
                  </a:outerShdw>
                </a:effectLst>
                <a:latin typeface="Calibri" pitchFamily="34" charset="0"/>
                <a:cs typeface="Calibri" pitchFamily="34" charset="0"/>
              </a:rPr>
              <a:t>1</a:t>
            </a:r>
            <a:r>
              <a:rPr lang="en-US" i="1" dirty="0">
                <a:solidFill>
                  <a:srgbClr val="FFC000"/>
                </a:solidFill>
                <a:effectLst>
                  <a:outerShdw blurRad="38100" dist="38100" dir="2700000" algn="tl">
                    <a:srgbClr val="000000">
                      <a:alpha val="43137"/>
                    </a:srgbClr>
                  </a:outerShdw>
                </a:effectLst>
                <a:latin typeface="Calibri" pitchFamily="34" charset="0"/>
                <a:cs typeface="Calibri" pitchFamily="34" charset="0"/>
              </a:rPr>
              <a:t> </a:t>
            </a:r>
            <a:r>
              <a:rPr lang="en-US" dirty="0">
                <a:solidFill>
                  <a:srgbClr val="FFFFFF"/>
                </a:solidFill>
                <a:effectLst>
                  <a:outerShdw blurRad="38100" dist="38100" dir="2700000" algn="tl">
                    <a:srgbClr val="000000">
                      <a:alpha val="43137"/>
                    </a:srgbClr>
                  </a:outerShdw>
                </a:effectLst>
                <a:latin typeface="Calibri" pitchFamily="34" charset="0"/>
                <a:cs typeface="Calibri" pitchFamily="34" charset="0"/>
              </a:rPr>
              <a:t>and </a:t>
            </a:r>
            <a:r>
              <a:rPr lang="en-US" i="1" dirty="0" err="1">
                <a:solidFill>
                  <a:srgbClr val="FFC000"/>
                </a:solidFill>
                <a:effectLst>
                  <a:outerShdw blurRad="38100" dist="38100" dir="2700000" algn="tl">
                    <a:srgbClr val="000000">
                      <a:alpha val="43137"/>
                    </a:srgbClr>
                  </a:outerShdw>
                </a:effectLst>
                <a:latin typeface="Calibri" pitchFamily="34" charset="0"/>
                <a:cs typeface="Calibri" pitchFamily="34" charset="0"/>
              </a:rPr>
              <a:t>V</a:t>
            </a:r>
            <a:r>
              <a:rPr lang="en-US" i="1" baseline="-25000" dirty="0" err="1">
                <a:solidFill>
                  <a:srgbClr val="FFC000"/>
                </a:solidFill>
                <a:effectLst>
                  <a:outerShdw blurRad="38100" dist="38100" dir="2700000" algn="tl">
                    <a:srgbClr val="000000">
                      <a:alpha val="43137"/>
                    </a:srgbClr>
                  </a:outerShdw>
                </a:effectLst>
                <a:latin typeface="Calibri" pitchFamily="34" charset="0"/>
                <a:cs typeface="Calibri" pitchFamily="34" charset="0"/>
              </a:rPr>
              <a:t>t</a:t>
            </a:r>
            <a:r>
              <a:rPr lang="en-US" i="1" dirty="0">
                <a:solidFill>
                  <a:srgbClr val="FFC000"/>
                </a:solidFill>
                <a:effectLst>
                  <a:outerShdw blurRad="38100" dist="38100" dir="2700000" algn="tl">
                    <a:srgbClr val="000000">
                      <a:alpha val="43137"/>
                    </a:srgbClr>
                  </a:outerShdw>
                </a:effectLst>
                <a:latin typeface="Calibri" pitchFamily="34" charset="0"/>
                <a:cs typeface="Calibri" pitchFamily="34" charset="0"/>
              </a:rPr>
              <a:t> </a:t>
            </a:r>
            <a:r>
              <a:rPr lang="en-US" dirty="0">
                <a:solidFill>
                  <a:srgbClr val="FFFFFF"/>
                </a:solidFill>
                <a:effectLst>
                  <a:outerShdw blurRad="38100" dist="38100" dir="2700000" algn="tl">
                    <a:srgbClr val="000000">
                      <a:alpha val="43137"/>
                    </a:srgbClr>
                  </a:outerShdw>
                </a:effectLst>
                <a:latin typeface="Calibri" pitchFamily="34" charset="0"/>
                <a:cs typeface="Calibri" pitchFamily="34" charset="0"/>
              </a:rPr>
              <a:t>are constant, what will happen with current and </a:t>
            </a:r>
            <a:r>
              <a:rPr lang="en-US" i="1" dirty="0">
                <a:solidFill>
                  <a:srgbClr val="FFC000"/>
                </a:solidFill>
                <a:effectLst>
                  <a:outerShdw blurRad="38100" dist="38100" dir="2700000" algn="tl">
                    <a:srgbClr val="000000">
                      <a:alpha val="43137"/>
                    </a:srgbClr>
                  </a:outerShdw>
                </a:effectLst>
                <a:latin typeface="Calibri" pitchFamily="34" charset="0"/>
                <a:cs typeface="Calibri" pitchFamily="34" charset="0"/>
              </a:rPr>
              <a:t>V</a:t>
            </a:r>
            <a:r>
              <a:rPr lang="en-US" baseline="-25000" dirty="0">
                <a:solidFill>
                  <a:srgbClr val="FFC000"/>
                </a:solidFill>
                <a:effectLst>
                  <a:outerShdw blurRad="38100" dist="38100" dir="2700000" algn="tl">
                    <a:srgbClr val="000000">
                      <a:alpha val="43137"/>
                    </a:srgbClr>
                  </a:outerShdw>
                </a:effectLst>
                <a:latin typeface="Calibri" pitchFamily="34" charset="0"/>
                <a:cs typeface="Calibri" pitchFamily="34" charset="0"/>
              </a:rPr>
              <a:t>1</a:t>
            </a:r>
            <a:r>
              <a:rPr lang="en-US" dirty="0">
                <a:solidFill>
                  <a:srgbClr val="FFC000"/>
                </a:solidFill>
                <a:effectLst>
                  <a:outerShdw blurRad="38100" dist="38100" dir="2700000" algn="tl">
                    <a:srgbClr val="000000">
                      <a:alpha val="43137"/>
                    </a:srgbClr>
                  </a:outerShdw>
                </a:effectLst>
                <a:latin typeface="Calibri" pitchFamily="34" charset="0"/>
                <a:cs typeface="Calibri" pitchFamily="34" charset="0"/>
              </a:rPr>
              <a:t>, </a:t>
            </a:r>
            <a:r>
              <a:rPr lang="en-US" i="1" dirty="0">
                <a:solidFill>
                  <a:srgbClr val="FFC000"/>
                </a:solidFill>
                <a:effectLst>
                  <a:outerShdw blurRad="38100" dist="38100" dir="2700000" algn="tl">
                    <a:srgbClr val="000000">
                      <a:alpha val="43137"/>
                    </a:srgbClr>
                  </a:outerShdw>
                </a:effectLst>
                <a:latin typeface="Calibri" pitchFamily="34" charset="0"/>
                <a:cs typeface="Calibri" pitchFamily="34" charset="0"/>
              </a:rPr>
              <a:t>V</a:t>
            </a:r>
            <a:r>
              <a:rPr lang="en-US" baseline="-25000" dirty="0">
                <a:solidFill>
                  <a:srgbClr val="FFC000"/>
                </a:solidFill>
                <a:effectLst>
                  <a:outerShdw blurRad="38100" dist="38100" dir="2700000" algn="tl">
                    <a:srgbClr val="000000">
                      <a:alpha val="43137"/>
                    </a:srgbClr>
                  </a:outerShdw>
                </a:effectLst>
                <a:latin typeface="Calibri" pitchFamily="34" charset="0"/>
                <a:cs typeface="Calibri" pitchFamily="34" charset="0"/>
              </a:rPr>
              <a:t>2</a:t>
            </a:r>
            <a:r>
              <a:rPr lang="en-US" baseline="-25000" dirty="0">
                <a:solidFill>
                  <a:srgbClr val="FFFFFF"/>
                </a:solidFill>
                <a:effectLst>
                  <a:outerShdw blurRad="38100" dist="38100" dir="2700000" algn="tl">
                    <a:srgbClr val="000000">
                      <a:alpha val="43137"/>
                    </a:srgbClr>
                  </a:outerShdw>
                </a:effectLst>
                <a:latin typeface="Calibri" pitchFamily="34" charset="0"/>
                <a:cs typeface="Calibri" pitchFamily="34" charset="0"/>
              </a:rPr>
              <a:t> </a:t>
            </a:r>
            <a:r>
              <a:rPr lang="en-US" dirty="0">
                <a:solidFill>
                  <a:srgbClr val="FFFFFF"/>
                </a:solidFill>
                <a:effectLst>
                  <a:outerShdw blurRad="38100" dist="38100" dir="2700000" algn="tl">
                    <a:srgbClr val="000000">
                      <a:alpha val="43137"/>
                    </a:srgbClr>
                  </a:outerShdw>
                </a:effectLst>
                <a:latin typeface="Calibri" pitchFamily="34" charset="0"/>
                <a:cs typeface="Calibri" pitchFamily="34" charset="0"/>
              </a:rPr>
              <a:t>?</a:t>
            </a:r>
          </a:p>
        </p:txBody>
      </p:sp>
      <p:pic>
        <p:nvPicPr>
          <p:cNvPr id="244741"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113" y="1500188"/>
            <a:ext cx="2743200" cy="1752600"/>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44742"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 y="3657600"/>
            <a:ext cx="31146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a:xfrm>
            <a:off x="1077913" y="292100"/>
            <a:ext cx="6826250" cy="498475"/>
          </a:xfrm>
          <a:effectLst>
            <a:outerShdw dist="35921" dir="2700000" algn="ctr" rotWithShape="0">
              <a:schemeClr val="bg2"/>
            </a:outerShdw>
          </a:effectLst>
        </p:spPr>
        <p:txBody>
          <a:bodyPr/>
          <a:lstStyle/>
          <a:p>
            <a:pPr eaLnBrk="1" hangingPunct="1">
              <a:defRPr/>
            </a:pPr>
            <a:r>
              <a:rPr lang="en-US" sz="4000" dirty="0" smtClean="0">
                <a:latin typeface="Arial Unicode MS" pitchFamily="34" charset="-128"/>
              </a:rPr>
              <a:t>Words in the brain</a:t>
            </a:r>
            <a:endParaRPr lang="pl-PL" sz="4000" dirty="0" smtClean="0">
              <a:latin typeface="Arial Unicode MS" pitchFamily="34" charset="-128"/>
            </a:endParaRPr>
          </a:p>
        </p:txBody>
      </p:sp>
      <p:sp>
        <p:nvSpPr>
          <p:cNvPr id="245763" name="Rectangle 3"/>
          <p:cNvSpPr>
            <a:spLocks noGrp="1" noChangeArrowheads="1"/>
          </p:cNvSpPr>
          <p:nvPr>
            <p:ph type="body" idx="1"/>
          </p:nvPr>
        </p:nvSpPr>
        <p:spPr>
          <a:xfrm>
            <a:off x="228600" y="1066800"/>
            <a:ext cx="8807450" cy="2146300"/>
          </a:xfrm>
        </p:spPr>
        <p:txBody>
          <a:bodyPr/>
          <a:lstStyle/>
          <a:p>
            <a:pPr marL="0" indent="0" eaLnBrk="1" hangingPunct="1">
              <a:buFontTx/>
              <a:buNone/>
            </a:pPr>
            <a:r>
              <a:rPr lang="en-US" sz="2000" smtClean="0">
                <a:latin typeface="Calibri" pitchFamily="34" charset="0"/>
                <a:cs typeface="Calibri" pitchFamily="34" charset="0"/>
              </a:rPr>
              <a:t>Psycholinguistic experiments show that most likely categorical, </a:t>
            </a:r>
            <a:br>
              <a:rPr lang="en-US" sz="2000" smtClean="0">
                <a:latin typeface="Calibri" pitchFamily="34" charset="0"/>
                <a:cs typeface="Calibri" pitchFamily="34" charset="0"/>
              </a:rPr>
            </a:br>
            <a:r>
              <a:rPr lang="en-US" sz="2000" smtClean="0">
                <a:latin typeface="Calibri" pitchFamily="34" charset="0"/>
                <a:cs typeface="Calibri" pitchFamily="34" charset="0"/>
              </a:rPr>
              <a:t>phonological representations are used, not the acoustic input.</a:t>
            </a:r>
          </a:p>
          <a:p>
            <a:pPr marL="0" indent="0" eaLnBrk="1" hangingPunct="1">
              <a:buFontTx/>
              <a:buNone/>
            </a:pPr>
            <a:r>
              <a:rPr lang="en-US" sz="2000" smtClean="0">
                <a:latin typeface="Calibri" pitchFamily="34" charset="0"/>
                <a:cs typeface="Calibri" pitchFamily="34" charset="0"/>
              </a:rPr>
              <a:t>Acoustic signal =&gt; phoneme =&gt; words =&gt; semantic concepts.</a:t>
            </a:r>
          </a:p>
          <a:p>
            <a:pPr marL="0" indent="0" eaLnBrk="1" hangingPunct="1">
              <a:buFontTx/>
              <a:buNone/>
            </a:pPr>
            <a:r>
              <a:rPr lang="en-US" sz="2000" smtClean="0">
                <a:latin typeface="Calibri" pitchFamily="34" charset="0"/>
                <a:cs typeface="Calibri" pitchFamily="34" charset="0"/>
              </a:rPr>
              <a:t>Phonological processing precedes semantic by 90 ms (from N200 ERPs).</a:t>
            </a:r>
          </a:p>
          <a:p>
            <a:pPr marL="0" indent="0" eaLnBrk="1" hangingPunct="1">
              <a:buFontTx/>
              <a:buNone/>
            </a:pPr>
            <a:r>
              <a:rPr lang="en-US" sz="2000" smtClean="0">
                <a:latin typeface="Calibri" pitchFamily="34" charset="0"/>
                <a:cs typeface="Calibri" pitchFamily="34" charset="0"/>
              </a:rPr>
              <a:t>F. Pulvermuller (2003) The Neuroscience of Language. On Brain Circuits of Words and Serial Order. Cambridge University Press.</a:t>
            </a:r>
          </a:p>
        </p:txBody>
      </p:sp>
      <p:sp>
        <p:nvSpPr>
          <p:cNvPr id="245764" name="Text Box 4"/>
          <p:cNvSpPr txBox="1">
            <a:spLocks noChangeArrowheads="1"/>
          </p:cNvSpPr>
          <p:nvPr/>
        </p:nvSpPr>
        <p:spPr bwMode="auto">
          <a:xfrm>
            <a:off x="250825" y="5795963"/>
            <a:ext cx="87360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US">
                <a:latin typeface="Calibri" pitchFamily="34" charset="0"/>
                <a:cs typeface="Calibri" pitchFamily="34" charset="0"/>
              </a:rPr>
              <a:t>Left hemisphere: precise representations of symbols, including phonological components; right hemisphere? Sees clusters of concepts. </a:t>
            </a:r>
          </a:p>
        </p:txBody>
      </p:sp>
      <p:sp>
        <p:nvSpPr>
          <p:cNvPr id="245765" name="Text Box 9"/>
          <p:cNvSpPr txBox="1">
            <a:spLocks noChangeArrowheads="1"/>
          </p:cNvSpPr>
          <p:nvPr/>
        </p:nvSpPr>
        <p:spPr bwMode="auto">
          <a:xfrm>
            <a:off x="250825" y="4043363"/>
            <a:ext cx="24495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US">
                <a:latin typeface="Calibri" pitchFamily="34" charset="0"/>
                <a:cs typeface="Calibri" pitchFamily="34" charset="0"/>
              </a:rPr>
              <a:t>Action-perception networks inferred from ERP and fMRI</a:t>
            </a:r>
          </a:p>
        </p:txBody>
      </p:sp>
      <p:pic>
        <p:nvPicPr>
          <p:cNvPr id="24576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9425" y="3862388"/>
            <a:ext cx="5837238"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6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404813"/>
            <a:ext cx="922337"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588" y="344488"/>
            <a:ext cx="3665537" cy="330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914400" y="193675"/>
            <a:ext cx="6826250" cy="663575"/>
          </a:xfrm>
        </p:spPr>
        <p:txBody>
          <a:bodyPr/>
          <a:lstStyle/>
          <a:p>
            <a:pPr eaLnBrk="1" hangingPunct="1">
              <a:defRPr/>
            </a:pPr>
            <a:r>
              <a:rPr lang="en-US" dirty="0" smtClean="0">
                <a:effectLst>
                  <a:outerShdw blurRad="38100" dist="38100" dir="2700000" algn="tl">
                    <a:srgbClr val="000000">
                      <a:alpha val="43137"/>
                    </a:srgbClr>
                  </a:outerShdw>
                </a:effectLst>
                <a:latin typeface="Arial Unicode MS" pitchFamily="34" charset="-128"/>
              </a:rPr>
              <a:t>Neuroimaging words</a:t>
            </a:r>
            <a:endParaRPr lang="pl-PL" dirty="0" smtClean="0">
              <a:effectLst>
                <a:outerShdw blurRad="38100" dist="38100" dir="2700000" algn="tl">
                  <a:srgbClr val="000000">
                    <a:alpha val="43137"/>
                  </a:srgbClr>
                </a:outerShdw>
              </a:effectLst>
              <a:latin typeface="Arial Unicode MS" pitchFamily="34" charset="-128"/>
            </a:endParaRPr>
          </a:p>
        </p:txBody>
      </p:sp>
      <p:sp>
        <p:nvSpPr>
          <p:cNvPr id="62467" name="Rectangle 3"/>
          <p:cNvSpPr>
            <a:spLocks noGrp="1" noChangeArrowheads="1"/>
          </p:cNvSpPr>
          <p:nvPr>
            <p:ph type="body" idx="1"/>
          </p:nvPr>
        </p:nvSpPr>
        <p:spPr>
          <a:xfrm>
            <a:off x="336550" y="1214438"/>
            <a:ext cx="8807450" cy="4148137"/>
          </a:xfrm>
        </p:spPr>
        <p:txBody>
          <a:bodyPr/>
          <a:lstStyle/>
          <a:p>
            <a:pPr marL="0" indent="0" eaLnBrk="1" hangingPunct="1">
              <a:buFontTx/>
              <a:buNone/>
              <a:defRPr/>
            </a:pPr>
            <a:r>
              <a:rPr lang="en-US" dirty="0" smtClean="0">
                <a:cs typeface="Calibri" pitchFamily="34" charset="0"/>
              </a:rPr>
              <a:t>Predicting Human Brain Activity Associated with the Meanings </a:t>
            </a:r>
            <a:br>
              <a:rPr lang="en-US" dirty="0" smtClean="0">
                <a:cs typeface="Calibri" pitchFamily="34" charset="0"/>
              </a:rPr>
            </a:br>
            <a:r>
              <a:rPr lang="en-US" dirty="0" smtClean="0">
                <a:cs typeface="Calibri" pitchFamily="34" charset="0"/>
              </a:rPr>
              <a:t>of Nouns," T. M. Mitchell et al, Science, 320, 1191, May 30, 2008</a:t>
            </a:r>
          </a:p>
          <a:p>
            <a:pPr marL="0" indent="0" eaLnBrk="1" hangingPunct="1">
              <a:buFontTx/>
              <a:buNone/>
              <a:defRPr/>
            </a:pPr>
            <a:endParaRPr lang="en-US" dirty="0" smtClean="0">
              <a:cs typeface="Calibri" pitchFamily="34" charset="0"/>
            </a:endParaRPr>
          </a:p>
          <a:p>
            <a:pPr marL="358775" indent="-358775" eaLnBrk="1" hangingPunct="1">
              <a:spcBef>
                <a:spcPts val="600"/>
              </a:spcBef>
              <a:defRPr/>
            </a:pPr>
            <a:r>
              <a:rPr lang="en-US" dirty="0" smtClean="0">
                <a:cs typeface="Calibri" pitchFamily="34" charset="0"/>
              </a:rPr>
              <a:t>Clear differences between fMRI brain activity when people read and think about different nouns.</a:t>
            </a:r>
          </a:p>
          <a:p>
            <a:pPr marL="358775" indent="-358775" eaLnBrk="1" hangingPunct="1">
              <a:spcBef>
                <a:spcPts val="600"/>
              </a:spcBef>
              <a:defRPr/>
            </a:pPr>
            <a:r>
              <a:rPr lang="en-US" dirty="0" smtClean="0">
                <a:cs typeface="Calibri" pitchFamily="34" charset="0"/>
              </a:rPr>
              <a:t>Reading words and seeing the drawing invokes similar brain activations, presumably reflecting semantics of concepts.</a:t>
            </a:r>
          </a:p>
          <a:p>
            <a:pPr marL="358775" indent="-358775" eaLnBrk="1" hangingPunct="1">
              <a:spcBef>
                <a:spcPts val="600"/>
              </a:spcBef>
              <a:defRPr/>
            </a:pPr>
            <a:r>
              <a:rPr lang="en-US" dirty="0" smtClean="0">
                <a:cs typeface="Calibri" pitchFamily="34" charset="0"/>
              </a:rPr>
              <a:t>Although individual variance is significant similar activations are found in brains of different people, a classifier may still be trained on pooled data. </a:t>
            </a:r>
          </a:p>
          <a:p>
            <a:pPr marL="358775" indent="-358775" eaLnBrk="1" hangingPunct="1">
              <a:spcBef>
                <a:spcPts val="600"/>
              </a:spcBef>
              <a:defRPr/>
            </a:pPr>
            <a:r>
              <a:rPr lang="en-US" dirty="0" smtClean="0">
                <a:cs typeface="Calibri" pitchFamily="34" charset="0"/>
              </a:rPr>
              <a:t>Model trained on ~10 fMRI scans + very large corpus (10</a:t>
            </a:r>
            <a:r>
              <a:rPr lang="en-US" baseline="30000" dirty="0" smtClean="0">
                <a:cs typeface="Calibri" pitchFamily="34" charset="0"/>
              </a:rPr>
              <a:t>12</a:t>
            </a:r>
            <a:r>
              <a:rPr lang="en-US" dirty="0" smtClean="0">
                <a:cs typeface="Calibri" pitchFamily="34" charset="0"/>
              </a:rPr>
              <a:t>) predicts brain activity for over 100 nouns for which fMRI has been done.</a:t>
            </a:r>
          </a:p>
          <a:p>
            <a:pPr marL="0" indent="0" eaLnBrk="1" hangingPunct="1">
              <a:buFontTx/>
              <a:buNone/>
              <a:defRPr/>
            </a:pPr>
            <a:endParaRPr lang="en-US" dirty="0" smtClean="0">
              <a:cs typeface="Calibri" pitchFamily="34" charset="0"/>
            </a:endParaRPr>
          </a:p>
          <a:p>
            <a:pPr marL="0" indent="0" eaLnBrk="1" hangingPunct="1">
              <a:buFontTx/>
              <a:buNone/>
              <a:defRPr/>
            </a:pPr>
            <a:endParaRPr lang="en-US" dirty="0" smtClean="0">
              <a:cs typeface="Calibri" pitchFamily="34" charset="0"/>
            </a:endParaRPr>
          </a:p>
        </p:txBody>
      </p:sp>
      <p:sp>
        <p:nvSpPr>
          <p:cNvPr id="44036" name="Text Box 4"/>
          <p:cNvSpPr txBox="1">
            <a:spLocks noChangeArrowheads="1"/>
          </p:cNvSpPr>
          <p:nvPr/>
        </p:nvSpPr>
        <p:spPr bwMode="auto">
          <a:xfrm>
            <a:off x="250825" y="5229225"/>
            <a:ext cx="873601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eaLnBrk="1" hangingPunct="1">
              <a:spcBef>
                <a:spcPct val="50000"/>
              </a:spcBef>
              <a:defRPr/>
            </a:pPr>
            <a:r>
              <a:rPr lang="en-US" sz="2000" dirty="0">
                <a:solidFill>
                  <a:schemeClr val="accent4">
                    <a:lumMod val="20000"/>
                    <a:lumOff val="80000"/>
                  </a:schemeClr>
                </a:solidFill>
                <a:latin typeface="Calibri" pitchFamily="34" charset="0"/>
                <a:cs typeface="Calibri" pitchFamily="34" charset="0"/>
              </a:rPr>
              <a:t>Overlaps between activation of the brain for different words may serve as expansion coefficients for word-activation basis set.</a:t>
            </a:r>
          </a:p>
          <a:p>
            <a:pPr eaLnBrk="1" hangingPunct="1">
              <a:spcBef>
                <a:spcPct val="50000"/>
              </a:spcBef>
              <a:defRPr/>
            </a:pPr>
            <a:r>
              <a:rPr lang="en-US" sz="2000" dirty="0">
                <a:solidFill>
                  <a:schemeClr val="accent4">
                    <a:lumMod val="20000"/>
                    <a:lumOff val="80000"/>
                  </a:schemeClr>
                </a:solidFill>
                <a:latin typeface="Calibri" pitchFamily="34" charset="0"/>
                <a:cs typeface="Calibri" pitchFamily="34" charset="0"/>
              </a:rPr>
              <a:t>In future: I may know  what you’ll think before you will know it yourself! </a:t>
            </a:r>
            <a:br>
              <a:rPr lang="en-US" sz="2000" dirty="0">
                <a:solidFill>
                  <a:schemeClr val="accent4">
                    <a:lumMod val="20000"/>
                    <a:lumOff val="80000"/>
                  </a:schemeClr>
                </a:solidFill>
                <a:latin typeface="Calibri" pitchFamily="34" charset="0"/>
                <a:cs typeface="Calibri" pitchFamily="34" charset="0"/>
              </a:rPr>
            </a:br>
            <a:r>
              <a:rPr lang="en-US" sz="2000" dirty="0">
                <a:solidFill>
                  <a:schemeClr val="accent4">
                    <a:lumMod val="20000"/>
                    <a:lumOff val="80000"/>
                  </a:schemeClr>
                </a:solidFill>
                <a:latin typeface="Calibri" pitchFamily="34" charset="0"/>
                <a:cs typeface="Calibri" pitchFamily="34" charset="0"/>
              </a:rPr>
              <a:t>Intentions may be known seconds before they become conscious! </a:t>
            </a:r>
          </a:p>
        </p:txBody>
      </p:sp>
      <p:pic>
        <p:nvPicPr>
          <p:cNvPr id="24678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1663" y="0"/>
            <a:ext cx="922337"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50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3375" y="1928813"/>
            <a:ext cx="48387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5950" y="1733550"/>
            <a:ext cx="3448050" cy="3495675"/>
          </a:xfrm>
          <a:prstGeom prst="rect">
            <a:avLst/>
          </a:prstGeom>
          <a:noFill/>
          <a:ln>
            <a:noFill/>
          </a:ln>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50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7"/>
          <p:cNvSpPr>
            <a:spLocks noChangeArrowheads="1"/>
          </p:cNvSpPr>
          <p:nvPr/>
        </p:nvSpPr>
        <p:spPr bwMode="auto">
          <a:xfrm>
            <a:off x="611188" y="723900"/>
            <a:ext cx="316865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buClr>
                <a:srgbClr val="775F55"/>
              </a:buClr>
              <a:buSzPct val="115000"/>
              <a:defRPr/>
            </a:pPr>
            <a:r>
              <a:rPr lang="en-US" dirty="0">
                <a:solidFill>
                  <a:srgbClr val="FFFFFF"/>
                </a:solidFill>
                <a:latin typeface="Calibri" pitchFamily="34" charset="0"/>
                <a:cs typeface="+mn-cs"/>
              </a:rPr>
              <a:t>Nicole </a:t>
            </a:r>
            <a:r>
              <a:rPr lang="en-US" dirty="0" err="1">
                <a:solidFill>
                  <a:srgbClr val="FFFFFF"/>
                </a:solidFill>
                <a:latin typeface="Calibri" pitchFamily="34" charset="0"/>
                <a:cs typeface="+mn-cs"/>
              </a:rPr>
              <a:t>Speer</a:t>
            </a:r>
            <a:r>
              <a:rPr lang="pl-PL" dirty="0">
                <a:solidFill>
                  <a:srgbClr val="FFFFFF"/>
                </a:solidFill>
                <a:latin typeface="Calibri" pitchFamily="34" charset="0"/>
                <a:cs typeface="+mn-cs"/>
              </a:rPr>
              <a:t> et al. </a:t>
            </a:r>
          </a:p>
          <a:p>
            <a:pPr>
              <a:lnSpc>
                <a:spcPct val="120000"/>
              </a:lnSpc>
              <a:buClr>
                <a:srgbClr val="775F55"/>
              </a:buClr>
              <a:buSzPct val="115000"/>
              <a:defRPr/>
            </a:pPr>
            <a:r>
              <a:rPr lang="en-US" dirty="0">
                <a:solidFill>
                  <a:srgbClr val="FFFFFF"/>
                </a:solidFill>
                <a:latin typeface="Calibri" pitchFamily="34" charset="0"/>
                <a:cs typeface="+mn-cs"/>
              </a:rPr>
              <a:t>Reading Stories Activates Neural Representations of Visual and Motor Experiences</a:t>
            </a:r>
            <a:r>
              <a:rPr lang="pl-PL" dirty="0">
                <a:solidFill>
                  <a:srgbClr val="FFFFFF"/>
                </a:solidFill>
                <a:latin typeface="Calibri" pitchFamily="34" charset="0"/>
                <a:cs typeface="+mn-cs"/>
              </a:rPr>
              <a:t>. </a:t>
            </a:r>
          </a:p>
          <a:p>
            <a:pPr>
              <a:lnSpc>
                <a:spcPct val="120000"/>
              </a:lnSpc>
              <a:buClr>
                <a:srgbClr val="775F55"/>
              </a:buClr>
              <a:buSzPct val="115000"/>
              <a:defRPr/>
            </a:pPr>
            <a:r>
              <a:rPr lang="en-US" i="1" dirty="0">
                <a:solidFill>
                  <a:srgbClr val="FFFFFF"/>
                </a:solidFill>
                <a:latin typeface="Calibri" pitchFamily="34" charset="0"/>
                <a:cs typeface="+mn-cs"/>
              </a:rPr>
              <a:t>Psychological Science</a:t>
            </a:r>
            <a:r>
              <a:rPr lang="pl-PL" dirty="0">
                <a:solidFill>
                  <a:srgbClr val="FFFFFF"/>
                </a:solidFill>
                <a:latin typeface="Calibri" pitchFamily="34" charset="0"/>
                <a:cs typeface="+mn-cs"/>
              </a:rPr>
              <a:t> </a:t>
            </a:r>
            <a:br>
              <a:rPr lang="pl-PL" dirty="0">
                <a:solidFill>
                  <a:srgbClr val="FFFFFF"/>
                </a:solidFill>
                <a:latin typeface="Calibri" pitchFamily="34" charset="0"/>
                <a:cs typeface="+mn-cs"/>
              </a:rPr>
            </a:br>
            <a:r>
              <a:rPr lang="pl-PL" dirty="0">
                <a:solidFill>
                  <a:srgbClr val="FFFFFF"/>
                </a:solidFill>
                <a:latin typeface="Calibri" pitchFamily="34" charset="0"/>
                <a:cs typeface="+mn-cs"/>
              </a:rPr>
              <a:t>(2010, in print).</a:t>
            </a:r>
          </a:p>
          <a:p>
            <a:pPr>
              <a:lnSpc>
                <a:spcPct val="120000"/>
              </a:lnSpc>
              <a:buClr>
                <a:srgbClr val="775F55"/>
              </a:buClr>
              <a:buSzPct val="115000"/>
              <a:defRPr/>
            </a:pPr>
            <a:r>
              <a:rPr lang="pl-PL" dirty="0">
                <a:solidFill>
                  <a:srgbClr val="FFFFFF"/>
                </a:solidFill>
                <a:latin typeface="Calibri" pitchFamily="34" charset="0"/>
                <a:cs typeface="+mn-cs"/>
              </a:rPr>
              <a:t>Meaning: always slightly different, depending on the context, but still may be clusterized into relatively samll number of distinct meanings.</a:t>
            </a:r>
            <a:endParaRPr lang="en-US" dirty="0">
              <a:solidFill>
                <a:srgbClr val="FFFFFF"/>
              </a:solidFill>
              <a:latin typeface="Calibri" pitchFamily="34" charset="0"/>
              <a:cs typeface="+mn-cs"/>
            </a:endParaRPr>
          </a:p>
        </p:txBody>
      </p:sp>
      <p:pic>
        <p:nvPicPr>
          <p:cNvPr id="113666" name="Picture 2"/>
          <p:cNvPicPr>
            <a:picLocks noChangeAspect="1" noChangeArrowheads="1"/>
          </p:cNvPicPr>
          <p:nvPr/>
        </p:nvPicPr>
        <p:blipFill>
          <a:blip r:embed="rId3"/>
          <a:srcRect/>
          <a:stretch>
            <a:fillRect/>
          </a:stretch>
        </p:blipFill>
        <p:spPr bwMode="auto">
          <a:xfrm>
            <a:off x="3851275" y="260350"/>
            <a:ext cx="5143500" cy="6438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02" name="Rectangle 2"/>
          <p:cNvSpPr>
            <a:spLocks noGrp="1" noChangeArrowheads="1"/>
          </p:cNvSpPr>
          <p:nvPr>
            <p:ph type="title"/>
          </p:nvPr>
        </p:nvSpPr>
        <p:spPr>
          <a:xfrm>
            <a:off x="971550" y="188913"/>
            <a:ext cx="7129463" cy="669925"/>
          </a:xfrm>
          <a:effectLst>
            <a:outerShdw dist="35921" dir="2700000" algn="ctr" rotWithShape="0">
              <a:schemeClr val="bg2"/>
            </a:outerShdw>
          </a:effectLst>
        </p:spPr>
        <p:txBody>
          <a:bodyPr/>
          <a:lstStyle/>
          <a:p>
            <a:pPr>
              <a:defRPr/>
            </a:pPr>
            <a:r>
              <a:rPr lang="pl-PL" sz="4000" dirty="0" smtClean="0">
                <a:latin typeface="Arial Unicode MS" pitchFamily="34" charset="-128"/>
              </a:rPr>
              <a:t>Connectome</a:t>
            </a:r>
            <a:r>
              <a:rPr lang="en-US" sz="4000" dirty="0" smtClean="0">
                <a:latin typeface="Arial Unicode MS" pitchFamily="34" charset="-128"/>
              </a:rPr>
              <a:t> Project</a:t>
            </a:r>
            <a:endParaRPr lang="pl-PL" sz="4000" dirty="0">
              <a:latin typeface="Arial Unicode MS" pitchFamily="34" charset="-128"/>
            </a:endParaRPr>
          </a:p>
        </p:txBody>
      </p:sp>
      <p:pic>
        <p:nvPicPr>
          <p:cNvPr id="24883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1555750"/>
            <a:ext cx="8426450" cy="423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8836" name="TextBox 1"/>
          <p:cNvSpPr txBox="1">
            <a:spLocks noChangeArrowheads="1"/>
          </p:cNvSpPr>
          <p:nvPr/>
        </p:nvSpPr>
        <p:spPr bwMode="auto">
          <a:xfrm>
            <a:off x="368300" y="5981700"/>
            <a:ext cx="820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t>Brain-based representations of concepts should be possible. </a:t>
            </a:r>
          </a:p>
        </p:txBody>
      </p:sp>
    </p:spTree>
  </p:cSld>
  <p:clrMapOvr>
    <a:masterClrMapping/>
  </p:clrMapOvr>
  <p:transition>
    <p:strips dir="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02" name="Rectangle 2"/>
          <p:cNvSpPr>
            <a:spLocks noGrp="1" noChangeArrowheads="1"/>
          </p:cNvSpPr>
          <p:nvPr>
            <p:ph type="title"/>
          </p:nvPr>
        </p:nvSpPr>
        <p:spPr>
          <a:xfrm>
            <a:off x="971550" y="188913"/>
            <a:ext cx="7129463" cy="669925"/>
          </a:xfrm>
          <a:effectLst>
            <a:outerShdw dist="35921" dir="2700000" algn="ctr" rotWithShape="0">
              <a:schemeClr val="bg2"/>
            </a:outerShdw>
          </a:effectLst>
        </p:spPr>
        <p:txBody>
          <a:bodyPr/>
          <a:lstStyle/>
          <a:p>
            <a:pPr>
              <a:defRPr/>
            </a:pPr>
            <a:r>
              <a:rPr lang="pl-PL" sz="4000" dirty="0" smtClean="0">
                <a:latin typeface="Arial Unicode MS" pitchFamily="34" charset="-128"/>
              </a:rPr>
              <a:t>Hidden concepts</a:t>
            </a:r>
            <a:endParaRPr lang="pl-PL" sz="4000" dirty="0">
              <a:latin typeface="Arial Unicode MS" pitchFamily="34" charset="-128"/>
            </a:endParaRPr>
          </a:p>
        </p:txBody>
      </p:sp>
      <p:sp>
        <p:nvSpPr>
          <p:cNvPr id="32771" name="Rectangle 3"/>
          <p:cNvSpPr>
            <a:spLocks noGrp="1" noChangeArrowheads="1"/>
          </p:cNvSpPr>
          <p:nvPr>
            <p:ph type="body" idx="1"/>
          </p:nvPr>
        </p:nvSpPr>
        <p:spPr>
          <a:xfrm>
            <a:off x="336550" y="1274763"/>
            <a:ext cx="8497888" cy="5178425"/>
          </a:xfrm>
        </p:spPr>
        <p:txBody>
          <a:bodyPr/>
          <a:lstStyle/>
          <a:p>
            <a:pPr>
              <a:spcBef>
                <a:spcPts val="0"/>
              </a:spcBef>
              <a:spcAft>
                <a:spcPts val="600"/>
              </a:spcAft>
              <a:defRPr/>
            </a:pPr>
            <a:r>
              <a:rPr lang="pl-PL" sz="2000" b="1" dirty="0" smtClean="0">
                <a:latin typeface="Calibri" pitchFamily="34" charset="0"/>
                <a:cs typeface="Calibri" pitchFamily="34" charset="0"/>
              </a:rPr>
              <a:t>Language</a:t>
            </a:r>
            <a:r>
              <a:rPr lang="pl-PL" sz="2000" dirty="0" smtClean="0">
                <a:latin typeface="Calibri" pitchFamily="34" charset="0"/>
                <a:cs typeface="Calibri" pitchFamily="34" charset="0"/>
              </a:rPr>
              <a:t>, symbols in the brain: phonological labels associated with protypes of distributed activations of the brain.</a:t>
            </a:r>
          </a:p>
          <a:p>
            <a:pPr marL="355600" indent="-355600">
              <a:spcBef>
                <a:spcPts val="0"/>
              </a:spcBef>
              <a:spcAft>
                <a:spcPts val="600"/>
              </a:spcAft>
              <a:buFontTx/>
              <a:buNone/>
              <a:defRPr/>
            </a:pPr>
            <a:r>
              <a:rPr lang="pl-PL" sz="2000" dirty="0" smtClean="0">
                <a:latin typeface="Calibri" pitchFamily="34" charset="0"/>
                <a:cs typeface="Calibri" pitchFamily="34" charset="0"/>
              </a:rPr>
              <a:t>Helps to structure the flow of brain states in the thinking process. </a:t>
            </a:r>
          </a:p>
          <a:p>
            <a:pPr marL="355600" indent="-355600">
              <a:spcBef>
                <a:spcPts val="0"/>
              </a:spcBef>
              <a:spcAft>
                <a:spcPts val="600"/>
              </a:spcAft>
              <a:buFontTx/>
              <a:buNone/>
              <a:defRPr/>
            </a:pPr>
            <a:r>
              <a:rPr lang="pl-PL" sz="2000" dirty="0" smtClean="0">
                <a:latin typeface="Calibri" pitchFamily="34" charset="0"/>
                <a:cs typeface="Calibri" pitchFamily="34" charset="0"/>
              </a:rPr>
              <a:t>Do we have conscious access to all brain states that influence thinking? </a:t>
            </a:r>
            <a:endParaRPr lang="en-US" sz="2000" dirty="0" smtClean="0">
              <a:latin typeface="Calibri" pitchFamily="34" charset="0"/>
              <a:cs typeface="Calibri" pitchFamily="34" charset="0"/>
            </a:endParaRPr>
          </a:p>
          <a:p>
            <a:pPr marL="355600" indent="-355600">
              <a:spcBef>
                <a:spcPts val="0"/>
              </a:spcBef>
              <a:spcAft>
                <a:spcPts val="600"/>
              </a:spcAft>
              <a:buFontTx/>
              <a:buNone/>
              <a:defRPr/>
            </a:pPr>
            <a:r>
              <a:rPr lang="pl-PL" sz="2000" dirty="0" smtClean="0">
                <a:latin typeface="Calibri" pitchFamily="34" charset="0"/>
                <a:cs typeface="Calibri" pitchFamily="34" charset="0"/>
              </a:rPr>
              <a:t>Right hemisphere activations just give us the feeling wrong something here.</a:t>
            </a:r>
          </a:p>
          <a:p>
            <a:pPr marL="355600" indent="-355600">
              <a:spcBef>
                <a:spcPts val="0"/>
              </a:spcBef>
              <a:spcAft>
                <a:spcPts val="600"/>
              </a:spcAft>
              <a:defRPr/>
            </a:pPr>
            <a:r>
              <a:rPr lang="pl-PL" sz="2000" dirty="0" smtClean="0">
                <a:latin typeface="Calibri" pitchFamily="34" charset="0"/>
                <a:cs typeface="Calibri" pitchFamily="34" charset="0"/>
              </a:rPr>
              <a:t>Right hemisphere is as busy as left – concepts without verbal labels? </a:t>
            </a:r>
          </a:p>
          <a:p>
            <a:pPr marL="355600" indent="-355600">
              <a:spcBef>
                <a:spcPts val="0"/>
              </a:spcBef>
              <a:spcAft>
                <a:spcPts val="600"/>
              </a:spcAft>
              <a:defRPr/>
            </a:pPr>
            <a:r>
              <a:rPr lang="pl-PL" sz="2000" dirty="0" smtClean="0">
                <a:latin typeface="Calibri" pitchFamily="34" charset="0"/>
                <a:cs typeface="Calibri" pitchFamily="34" charset="0"/>
              </a:rPr>
              <a:t>Evidence: insight phenomena, intuitive understanding of grammar, etc. </a:t>
            </a:r>
          </a:p>
          <a:p>
            <a:pPr marL="355600" indent="-355600">
              <a:spcBef>
                <a:spcPts val="0"/>
              </a:spcBef>
              <a:spcAft>
                <a:spcPts val="600"/>
              </a:spcAft>
              <a:buFontTx/>
              <a:buNone/>
              <a:defRPr/>
            </a:pPr>
            <a:endParaRPr lang="pl-PL" sz="2000" dirty="0" smtClean="0">
              <a:latin typeface="Calibri" pitchFamily="34" charset="0"/>
              <a:cs typeface="Calibri" pitchFamily="34" charset="0"/>
            </a:endParaRPr>
          </a:p>
          <a:p>
            <a:pPr marL="355600" indent="-355600">
              <a:spcBef>
                <a:spcPts val="0"/>
              </a:spcBef>
              <a:spcAft>
                <a:spcPts val="600"/>
              </a:spcAft>
              <a:buFontTx/>
              <a:buNone/>
              <a:defRPr/>
            </a:pPr>
            <a:r>
              <a:rPr lang="pl-PL" sz="2000" dirty="0" smtClean="0">
                <a:latin typeface="Calibri" pitchFamily="34" charset="0"/>
                <a:cs typeface="Calibri" pitchFamily="34" charset="0"/>
              </a:rPr>
              <a:t>Can we describe verbally natural categories?</a:t>
            </a:r>
            <a:endParaRPr lang="en-US" sz="2000" dirty="0" smtClean="0">
              <a:latin typeface="Calibri" pitchFamily="34" charset="0"/>
              <a:cs typeface="Calibri" pitchFamily="34" charset="0"/>
            </a:endParaRPr>
          </a:p>
          <a:p>
            <a:pPr marL="355600" indent="-355600">
              <a:spcBef>
                <a:spcPts val="0"/>
              </a:spcBef>
              <a:spcAft>
                <a:spcPts val="600"/>
              </a:spcAft>
              <a:defRPr/>
            </a:pPr>
            <a:r>
              <a:rPr lang="pl-PL" sz="2000" dirty="0" smtClean="0">
                <a:latin typeface="Calibri" pitchFamily="34" charset="0"/>
                <a:cs typeface="Calibri" pitchFamily="34" charset="0"/>
              </a:rPr>
              <a:t>Yes, if they are rather distinct: see 20 question game.</a:t>
            </a:r>
            <a:endParaRPr lang="en-US" sz="2000" dirty="0" smtClean="0">
              <a:latin typeface="Calibri" pitchFamily="34" charset="0"/>
              <a:cs typeface="Calibri" pitchFamily="34" charset="0"/>
            </a:endParaRPr>
          </a:p>
          <a:p>
            <a:pPr marL="355600" indent="-355600">
              <a:spcBef>
                <a:spcPts val="0"/>
              </a:spcBef>
              <a:spcAft>
                <a:spcPts val="600"/>
              </a:spcAft>
              <a:defRPr/>
            </a:pPr>
            <a:r>
              <a:rPr lang="pl-PL" sz="2000" dirty="0" smtClean="0">
                <a:latin typeface="Calibri" pitchFamily="34" charset="0"/>
                <a:cs typeface="Calibri" pitchFamily="34" charset="0"/>
              </a:rPr>
              <a:t>Is object description in terms of properties sufficient and necessary? </a:t>
            </a:r>
          </a:p>
          <a:p>
            <a:pPr marL="355600" indent="-355600">
              <a:spcBef>
                <a:spcPts val="0"/>
              </a:spcBef>
              <a:spcAft>
                <a:spcPts val="600"/>
              </a:spcAft>
              <a:defRPr/>
            </a:pPr>
            <a:r>
              <a:rPr lang="pl-PL" sz="2000" dirty="0" smtClean="0">
                <a:latin typeface="Calibri" pitchFamily="34" charset="0"/>
                <a:cs typeface="Calibri" pitchFamily="34" charset="0"/>
              </a:rPr>
              <a:t>Not always</a:t>
            </a:r>
            <a:r>
              <a:rPr lang="en-US" sz="2000" dirty="0" smtClean="0">
                <a:latin typeface="Calibri" pitchFamily="34" charset="0"/>
                <a:cs typeface="Calibri" pitchFamily="34" charset="0"/>
              </a:rPr>
              <a:t>. </a:t>
            </a:r>
            <a:r>
              <a:rPr lang="pl-PL" sz="2000" dirty="0" smtClean="0">
                <a:latin typeface="Calibri" pitchFamily="34" charset="0"/>
                <a:cs typeface="Calibri" pitchFamily="34" charset="0"/>
              </a:rPr>
              <a:t> Example: different animals and dog breeds.</a:t>
            </a:r>
          </a:p>
          <a:p>
            <a:pPr marL="355600" indent="-355600">
              <a:spcBef>
                <a:spcPts val="0"/>
              </a:spcBef>
              <a:spcAft>
                <a:spcPts val="600"/>
              </a:spcAft>
              <a:defRPr/>
            </a:pPr>
            <a:r>
              <a:rPr lang="pl-PL" sz="2000" dirty="0" smtClean="0">
                <a:latin typeface="Calibri" pitchFamily="34" charset="0"/>
                <a:cs typeface="Calibri" pitchFamily="34" charset="0"/>
              </a:rPr>
              <a:t>20Q-game: weak question (seemingly unrelated to the answer) may lead to precise identification!  RH may contribute to activation enabling associations</a:t>
            </a:r>
            <a:endParaRPr lang="en-US" sz="2000" dirty="0" smtClean="0">
              <a:latin typeface="Calibri" pitchFamily="34" charset="0"/>
              <a:cs typeface="Calibri" pitchFamily="34" charset="0"/>
            </a:endParaRPr>
          </a:p>
        </p:txBody>
      </p:sp>
      <p:pic>
        <p:nvPicPr>
          <p:cNvPr id="2498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279400"/>
            <a:ext cx="7429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trips dir="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a:xfrm>
            <a:off x="1077913" y="292100"/>
            <a:ext cx="6826250" cy="498475"/>
          </a:xfrm>
          <a:effectLst>
            <a:outerShdw dist="35921" dir="2700000" algn="ctr" rotWithShape="0">
              <a:schemeClr val="bg2"/>
            </a:outerShdw>
          </a:effectLst>
        </p:spPr>
        <p:txBody>
          <a:bodyPr/>
          <a:lstStyle/>
          <a:p>
            <a:pPr eaLnBrk="1" hangingPunct="1">
              <a:defRPr/>
            </a:pPr>
            <a:r>
              <a:rPr lang="en-US" sz="4000" dirty="0" smtClean="0">
                <a:latin typeface="Arial Unicode MS" pitchFamily="34" charset="-128"/>
              </a:rPr>
              <a:t>Problems requiring insights</a:t>
            </a:r>
            <a:endParaRPr lang="pl-PL" sz="4000" dirty="0" smtClean="0">
              <a:latin typeface="Arial Unicode MS" pitchFamily="34" charset="-128"/>
            </a:endParaRPr>
          </a:p>
        </p:txBody>
      </p:sp>
      <p:sp>
        <p:nvSpPr>
          <p:cNvPr id="250883" name="Rectangle 3"/>
          <p:cNvSpPr>
            <a:spLocks noGrp="1" noChangeArrowheads="1"/>
          </p:cNvSpPr>
          <p:nvPr>
            <p:ph type="body" idx="1"/>
          </p:nvPr>
        </p:nvSpPr>
        <p:spPr>
          <a:xfrm>
            <a:off x="282575" y="1066800"/>
            <a:ext cx="7185025" cy="2146300"/>
          </a:xfrm>
        </p:spPr>
        <p:txBody>
          <a:bodyPr/>
          <a:lstStyle/>
          <a:p>
            <a:pPr marL="0" indent="0" eaLnBrk="1" hangingPunct="1">
              <a:buFontTx/>
              <a:buNone/>
            </a:pPr>
            <a:r>
              <a:rPr lang="en-US" sz="2000" smtClean="0">
                <a:latin typeface="Calibri" pitchFamily="34" charset="0"/>
                <a:cs typeface="Calibri" pitchFamily="34" charset="0"/>
              </a:rPr>
              <a:t>Given 31 dominos            and a chessboard with 2 corners</a:t>
            </a:r>
          </a:p>
          <a:p>
            <a:pPr marL="0" indent="0" eaLnBrk="1" hangingPunct="1">
              <a:buFontTx/>
              <a:buNone/>
            </a:pPr>
            <a:r>
              <a:rPr lang="en-US" sz="2000" smtClean="0">
                <a:latin typeface="Calibri" pitchFamily="34" charset="0"/>
                <a:cs typeface="Calibri" pitchFamily="34" charset="0"/>
              </a:rPr>
              <a:t>removed, can you cover all board with dominos?</a:t>
            </a:r>
          </a:p>
          <a:p>
            <a:pPr marL="0" indent="0" eaLnBrk="1" hangingPunct="1">
              <a:buFontTx/>
              <a:buNone/>
            </a:pPr>
            <a:endParaRPr lang="en-US" sz="1000" smtClean="0">
              <a:latin typeface="Calibri" pitchFamily="34" charset="0"/>
              <a:cs typeface="Calibri" pitchFamily="34" charset="0"/>
            </a:endParaRPr>
          </a:p>
          <a:p>
            <a:pPr marL="0" indent="0" eaLnBrk="1" hangingPunct="1">
              <a:buFontTx/>
              <a:buNone/>
            </a:pPr>
            <a:r>
              <a:rPr lang="en-US" sz="2000" smtClean="0">
                <a:latin typeface="Calibri" pitchFamily="34" charset="0"/>
                <a:cs typeface="Calibri" pitchFamily="34" charset="0"/>
              </a:rPr>
              <a:t>Analytical solution: try all combinations.</a:t>
            </a:r>
          </a:p>
          <a:p>
            <a:pPr marL="0" indent="0" eaLnBrk="1" hangingPunct="1">
              <a:buFontTx/>
              <a:buNone/>
            </a:pPr>
            <a:endParaRPr lang="en-US" sz="1000" smtClean="0">
              <a:latin typeface="Calibri" pitchFamily="34" charset="0"/>
              <a:cs typeface="Calibri" pitchFamily="34" charset="0"/>
            </a:endParaRPr>
          </a:p>
          <a:p>
            <a:pPr marL="0" indent="0" eaLnBrk="1" hangingPunct="1">
              <a:buFontTx/>
              <a:buNone/>
            </a:pPr>
            <a:r>
              <a:rPr lang="en-US" sz="2000" smtClean="0">
                <a:latin typeface="Calibri" pitchFamily="34" charset="0"/>
                <a:cs typeface="Calibri" pitchFamily="34" charset="0"/>
              </a:rPr>
              <a:t>Does not work … to many combinations to try.</a:t>
            </a:r>
          </a:p>
          <a:p>
            <a:pPr marL="0" indent="0" eaLnBrk="1" hangingPunct="1">
              <a:buFontTx/>
              <a:buNone/>
            </a:pPr>
            <a:endParaRPr lang="en-US" sz="1000" smtClean="0">
              <a:latin typeface="Calibri" pitchFamily="34" charset="0"/>
              <a:cs typeface="Calibri" pitchFamily="34" charset="0"/>
            </a:endParaRPr>
          </a:p>
        </p:txBody>
      </p:sp>
      <p:sp>
        <p:nvSpPr>
          <p:cNvPr id="250884" name="Text Box 9"/>
          <p:cNvSpPr txBox="1">
            <a:spLocks noChangeArrowheads="1"/>
          </p:cNvSpPr>
          <p:nvPr/>
        </p:nvSpPr>
        <p:spPr bwMode="auto">
          <a:xfrm>
            <a:off x="301625" y="2995613"/>
            <a:ext cx="3821113" cy="355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US">
                <a:latin typeface="Calibri" pitchFamily="34" charset="0"/>
                <a:cs typeface="Calibri" pitchFamily="34" charset="0"/>
              </a:rPr>
              <a:t>Logical, symbolic approach has little chance to create proper activations in the brain, linking new ideas: otherwise there will be too many associations, making thinking difficult. </a:t>
            </a:r>
          </a:p>
          <a:p>
            <a:pPr eaLnBrk="1" hangingPunct="1">
              <a:spcBef>
                <a:spcPct val="50000"/>
              </a:spcBef>
            </a:pPr>
            <a:endParaRPr lang="en-US" sz="1000">
              <a:latin typeface="Calibri" pitchFamily="34" charset="0"/>
              <a:cs typeface="Calibri" pitchFamily="34" charset="0"/>
            </a:endParaRPr>
          </a:p>
          <a:p>
            <a:pPr eaLnBrk="1" hangingPunct="1">
              <a:spcBef>
                <a:spcPct val="50000"/>
              </a:spcBef>
            </a:pPr>
            <a:r>
              <a:rPr lang="en-US">
                <a:latin typeface="Calibri" pitchFamily="34" charset="0"/>
                <a:cs typeface="Calibri" pitchFamily="34" charset="0"/>
              </a:rPr>
              <a:t>Insight &lt;= right hemisphere, meta-level representations  without phonological (symbolic) components ... counting?  </a:t>
            </a:r>
          </a:p>
        </p:txBody>
      </p:sp>
      <p:pic>
        <p:nvPicPr>
          <p:cNvPr id="25088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50" y="1208088"/>
            <a:ext cx="16573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0886" name="Grupa 11"/>
          <p:cNvGrpSpPr>
            <a:grpSpLocks/>
          </p:cNvGrpSpPr>
          <p:nvPr/>
        </p:nvGrpSpPr>
        <p:grpSpPr bwMode="auto">
          <a:xfrm>
            <a:off x="4021138" y="3048000"/>
            <a:ext cx="4884737" cy="3432175"/>
            <a:chOff x="2279650" y="1557338"/>
            <a:chExt cx="4884738" cy="3432175"/>
          </a:xfrm>
        </p:grpSpPr>
        <p:sp>
          <p:nvSpPr>
            <p:cNvPr id="250888" name="Freeform 5"/>
            <p:cNvSpPr>
              <a:spLocks/>
            </p:cNvSpPr>
            <p:nvPr/>
          </p:nvSpPr>
          <p:spPr bwMode="auto">
            <a:xfrm>
              <a:off x="4643438" y="3573463"/>
              <a:ext cx="2520950" cy="1079500"/>
            </a:xfrm>
            <a:custGeom>
              <a:avLst/>
              <a:gdLst>
                <a:gd name="T0" fmla="*/ 0 w 1588"/>
                <a:gd name="T1" fmla="*/ 2147483647 h 635"/>
                <a:gd name="T2" fmla="*/ 2147483647 w 1588"/>
                <a:gd name="T3" fmla="*/ 2147483647 h 635"/>
                <a:gd name="T4" fmla="*/ 2147483647 w 1588"/>
                <a:gd name="T5" fmla="*/ 2147483647 h 635"/>
                <a:gd name="T6" fmla="*/ 2147483647 w 1588"/>
                <a:gd name="T7" fmla="*/ 2147483647 h 635"/>
                <a:gd name="T8" fmla="*/ 2147483647 w 1588"/>
                <a:gd name="T9" fmla="*/ 2147483647 h 635"/>
                <a:gd name="T10" fmla="*/ 2147483647 w 1588"/>
                <a:gd name="T11" fmla="*/ 2147483647 h 635"/>
                <a:gd name="T12" fmla="*/ 2147483647 w 1588"/>
                <a:gd name="T13" fmla="*/ 0 h 635"/>
                <a:gd name="T14" fmla="*/ 0 60000 65536"/>
                <a:gd name="T15" fmla="*/ 0 60000 65536"/>
                <a:gd name="T16" fmla="*/ 0 60000 65536"/>
                <a:gd name="T17" fmla="*/ 0 60000 65536"/>
                <a:gd name="T18" fmla="*/ 0 60000 65536"/>
                <a:gd name="T19" fmla="*/ 0 60000 65536"/>
                <a:gd name="T20" fmla="*/ 0 60000 65536"/>
                <a:gd name="T21" fmla="*/ 0 w 1588"/>
                <a:gd name="T22" fmla="*/ 0 h 635"/>
                <a:gd name="T23" fmla="*/ 1588 w 1588"/>
                <a:gd name="T24" fmla="*/ 635 h 6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635">
                  <a:moveTo>
                    <a:pt x="0" y="635"/>
                  </a:moveTo>
                  <a:cubicBezTo>
                    <a:pt x="87" y="586"/>
                    <a:pt x="175" y="537"/>
                    <a:pt x="273" y="499"/>
                  </a:cubicBezTo>
                  <a:cubicBezTo>
                    <a:pt x="371" y="461"/>
                    <a:pt x="484" y="431"/>
                    <a:pt x="590" y="408"/>
                  </a:cubicBezTo>
                  <a:cubicBezTo>
                    <a:pt x="696" y="385"/>
                    <a:pt x="780" y="370"/>
                    <a:pt x="908" y="363"/>
                  </a:cubicBezTo>
                  <a:cubicBezTo>
                    <a:pt x="1036" y="356"/>
                    <a:pt x="1263" y="386"/>
                    <a:pt x="1361" y="363"/>
                  </a:cubicBezTo>
                  <a:cubicBezTo>
                    <a:pt x="1459" y="340"/>
                    <a:pt x="1459" y="287"/>
                    <a:pt x="1497" y="227"/>
                  </a:cubicBezTo>
                  <a:cubicBezTo>
                    <a:pt x="1535" y="167"/>
                    <a:pt x="1561" y="83"/>
                    <a:pt x="1588"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889" name="Freeform 7"/>
            <p:cNvSpPr>
              <a:spLocks/>
            </p:cNvSpPr>
            <p:nvPr/>
          </p:nvSpPr>
          <p:spPr bwMode="auto">
            <a:xfrm>
              <a:off x="3192463" y="1833563"/>
              <a:ext cx="3971925" cy="3155950"/>
            </a:xfrm>
            <a:custGeom>
              <a:avLst/>
              <a:gdLst>
                <a:gd name="T0" fmla="*/ 2147483647 w 2502"/>
                <a:gd name="T1" fmla="*/ 2147483647 h 1988"/>
                <a:gd name="T2" fmla="*/ 2147483647 w 2502"/>
                <a:gd name="T3" fmla="*/ 2147483647 h 1988"/>
                <a:gd name="T4" fmla="*/ 2147483647 w 2502"/>
                <a:gd name="T5" fmla="*/ 2147483647 h 1988"/>
                <a:gd name="T6" fmla="*/ 2147483647 w 2502"/>
                <a:gd name="T7" fmla="*/ 2147483647 h 1988"/>
                <a:gd name="T8" fmla="*/ 2147483647 w 2502"/>
                <a:gd name="T9" fmla="*/ 2147483647 h 1988"/>
                <a:gd name="T10" fmla="*/ 2147483647 w 2502"/>
                <a:gd name="T11" fmla="*/ 2147483647 h 1988"/>
                <a:gd name="T12" fmla="*/ 2147483647 w 2502"/>
                <a:gd name="T13" fmla="*/ 2147483647 h 1988"/>
                <a:gd name="T14" fmla="*/ 2147483647 w 2502"/>
                <a:gd name="T15" fmla="*/ 2147483647 h 1988"/>
                <a:gd name="T16" fmla="*/ 2147483647 w 2502"/>
                <a:gd name="T17" fmla="*/ 2147483647 h 1988"/>
                <a:gd name="T18" fmla="*/ 2147483647 w 2502"/>
                <a:gd name="T19" fmla="*/ 2147483647 h 1988"/>
                <a:gd name="T20" fmla="*/ 2147483647 w 2502"/>
                <a:gd name="T21" fmla="*/ 2147483647 h 1988"/>
                <a:gd name="T22" fmla="*/ 2147483647 w 2502"/>
                <a:gd name="T23" fmla="*/ 2147483647 h 1988"/>
                <a:gd name="T24" fmla="*/ 2147483647 w 2502"/>
                <a:gd name="T25" fmla="*/ 2147483647 h 1988"/>
                <a:gd name="T26" fmla="*/ 2147483647 w 2502"/>
                <a:gd name="T27" fmla="*/ 2147483647 h 1988"/>
                <a:gd name="T28" fmla="*/ 2147483647 w 2502"/>
                <a:gd name="T29" fmla="*/ 2147483647 h 1988"/>
                <a:gd name="T30" fmla="*/ 2147483647 w 2502"/>
                <a:gd name="T31" fmla="*/ 2147483647 h 1988"/>
                <a:gd name="T32" fmla="*/ 2147483647 w 2502"/>
                <a:gd name="T33" fmla="*/ 2147483647 h 19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02"/>
                <a:gd name="T52" fmla="*/ 0 h 1988"/>
                <a:gd name="T53" fmla="*/ 2502 w 2502"/>
                <a:gd name="T54" fmla="*/ 1988 h 19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02" h="1988">
                  <a:moveTo>
                    <a:pt x="914" y="1776"/>
                  </a:moveTo>
                  <a:cubicBezTo>
                    <a:pt x="891" y="1806"/>
                    <a:pt x="869" y="1837"/>
                    <a:pt x="824" y="1867"/>
                  </a:cubicBezTo>
                  <a:cubicBezTo>
                    <a:pt x="779" y="1897"/>
                    <a:pt x="725" y="1943"/>
                    <a:pt x="642" y="1958"/>
                  </a:cubicBezTo>
                  <a:cubicBezTo>
                    <a:pt x="559" y="1973"/>
                    <a:pt x="416" y="1988"/>
                    <a:pt x="325" y="1958"/>
                  </a:cubicBezTo>
                  <a:cubicBezTo>
                    <a:pt x="234" y="1928"/>
                    <a:pt x="151" y="1836"/>
                    <a:pt x="98" y="1776"/>
                  </a:cubicBezTo>
                  <a:cubicBezTo>
                    <a:pt x="45" y="1716"/>
                    <a:pt x="0" y="1670"/>
                    <a:pt x="7" y="1595"/>
                  </a:cubicBezTo>
                  <a:cubicBezTo>
                    <a:pt x="14" y="1520"/>
                    <a:pt x="52" y="1429"/>
                    <a:pt x="143" y="1323"/>
                  </a:cubicBezTo>
                  <a:cubicBezTo>
                    <a:pt x="234" y="1217"/>
                    <a:pt x="423" y="1073"/>
                    <a:pt x="551" y="960"/>
                  </a:cubicBezTo>
                  <a:cubicBezTo>
                    <a:pt x="679" y="847"/>
                    <a:pt x="808" y="755"/>
                    <a:pt x="914" y="642"/>
                  </a:cubicBezTo>
                  <a:cubicBezTo>
                    <a:pt x="1020" y="529"/>
                    <a:pt x="1104" y="370"/>
                    <a:pt x="1187" y="279"/>
                  </a:cubicBezTo>
                  <a:cubicBezTo>
                    <a:pt x="1270" y="188"/>
                    <a:pt x="1353" y="128"/>
                    <a:pt x="1413" y="98"/>
                  </a:cubicBezTo>
                  <a:cubicBezTo>
                    <a:pt x="1473" y="68"/>
                    <a:pt x="1504" y="113"/>
                    <a:pt x="1549" y="98"/>
                  </a:cubicBezTo>
                  <a:cubicBezTo>
                    <a:pt x="1594" y="83"/>
                    <a:pt x="1632" y="0"/>
                    <a:pt x="1685" y="7"/>
                  </a:cubicBezTo>
                  <a:cubicBezTo>
                    <a:pt x="1738" y="14"/>
                    <a:pt x="1791" y="67"/>
                    <a:pt x="1867" y="143"/>
                  </a:cubicBezTo>
                  <a:cubicBezTo>
                    <a:pt x="1943" y="219"/>
                    <a:pt x="2063" y="363"/>
                    <a:pt x="2139" y="461"/>
                  </a:cubicBezTo>
                  <a:cubicBezTo>
                    <a:pt x="2215" y="559"/>
                    <a:pt x="2261" y="627"/>
                    <a:pt x="2321" y="733"/>
                  </a:cubicBezTo>
                  <a:cubicBezTo>
                    <a:pt x="2381" y="839"/>
                    <a:pt x="2441" y="967"/>
                    <a:pt x="2502" y="1096"/>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890" name="Freeform 8"/>
            <p:cNvSpPr>
              <a:spLocks/>
            </p:cNvSpPr>
            <p:nvPr/>
          </p:nvSpPr>
          <p:spPr bwMode="auto">
            <a:xfrm>
              <a:off x="2279650" y="1557338"/>
              <a:ext cx="3587750" cy="2771775"/>
            </a:xfrm>
            <a:custGeom>
              <a:avLst/>
              <a:gdLst>
                <a:gd name="T0" fmla="*/ 2147483647 w 2260"/>
                <a:gd name="T1" fmla="*/ 2147483647 h 1746"/>
                <a:gd name="T2" fmla="*/ 2147483647 w 2260"/>
                <a:gd name="T3" fmla="*/ 2147483647 h 1746"/>
                <a:gd name="T4" fmla="*/ 2147483647 w 2260"/>
                <a:gd name="T5" fmla="*/ 2147483647 h 1746"/>
                <a:gd name="T6" fmla="*/ 2147483647 w 2260"/>
                <a:gd name="T7" fmla="*/ 2147483647 h 1746"/>
                <a:gd name="T8" fmla="*/ 2147483647 w 2260"/>
                <a:gd name="T9" fmla="*/ 2147483647 h 1746"/>
                <a:gd name="T10" fmla="*/ 2147483647 w 2260"/>
                <a:gd name="T11" fmla="*/ 2147483647 h 1746"/>
                <a:gd name="T12" fmla="*/ 2147483647 w 2260"/>
                <a:gd name="T13" fmla="*/ 2147483647 h 1746"/>
                <a:gd name="T14" fmla="*/ 2147483647 w 2260"/>
                <a:gd name="T15" fmla="*/ 0 h 1746"/>
                <a:gd name="T16" fmla="*/ 2147483647 w 2260"/>
                <a:gd name="T17" fmla="*/ 2147483647 h 1746"/>
                <a:gd name="T18" fmla="*/ 2147483647 w 2260"/>
                <a:gd name="T19" fmla="*/ 2147483647 h 1746"/>
                <a:gd name="T20" fmla="*/ 2147483647 w 2260"/>
                <a:gd name="T21" fmla="*/ 2147483647 h 17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60"/>
                <a:gd name="T34" fmla="*/ 0 h 1746"/>
                <a:gd name="T35" fmla="*/ 2260 w 2260"/>
                <a:gd name="T36" fmla="*/ 1746 h 17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60" h="1746">
                  <a:moveTo>
                    <a:pt x="582" y="1723"/>
                  </a:moveTo>
                  <a:cubicBezTo>
                    <a:pt x="469" y="1734"/>
                    <a:pt x="356" y="1746"/>
                    <a:pt x="265" y="1678"/>
                  </a:cubicBezTo>
                  <a:cubicBezTo>
                    <a:pt x="174" y="1610"/>
                    <a:pt x="76" y="1443"/>
                    <a:pt x="38" y="1315"/>
                  </a:cubicBezTo>
                  <a:cubicBezTo>
                    <a:pt x="0" y="1187"/>
                    <a:pt x="8" y="1020"/>
                    <a:pt x="38" y="907"/>
                  </a:cubicBezTo>
                  <a:cubicBezTo>
                    <a:pt x="68" y="794"/>
                    <a:pt x="166" y="703"/>
                    <a:pt x="219" y="635"/>
                  </a:cubicBezTo>
                  <a:cubicBezTo>
                    <a:pt x="272" y="567"/>
                    <a:pt x="242" y="590"/>
                    <a:pt x="355" y="499"/>
                  </a:cubicBezTo>
                  <a:cubicBezTo>
                    <a:pt x="468" y="408"/>
                    <a:pt x="741" y="173"/>
                    <a:pt x="900" y="90"/>
                  </a:cubicBezTo>
                  <a:cubicBezTo>
                    <a:pt x="1059" y="7"/>
                    <a:pt x="1180" y="0"/>
                    <a:pt x="1308" y="0"/>
                  </a:cubicBezTo>
                  <a:cubicBezTo>
                    <a:pt x="1436" y="0"/>
                    <a:pt x="1558" y="75"/>
                    <a:pt x="1671" y="90"/>
                  </a:cubicBezTo>
                  <a:cubicBezTo>
                    <a:pt x="1784" y="105"/>
                    <a:pt x="1890" y="75"/>
                    <a:pt x="1988" y="90"/>
                  </a:cubicBezTo>
                  <a:cubicBezTo>
                    <a:pt x="2086" y="105"/>
                    <a:pt x="2215" y="166"/>
                    <a:pt x="2260" y="181"/>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891" name="Freeform 9"/>
            <p:cNvSpPr>
              <a:spLocks/>
            </p:cNvSpPr>
            <p:nvPr/>
          </p:nvSpPr>
          <p:spPr bwMode="auto">
            <a:xfrm>
              <a:off x="3563938" y="2997201"/>
              <a:ext cx="2160588" cy="1728788"/>
            </a:xfrm>
            <a:custGeom>
              <a:avLst/>
              <a:gdLst>
                <a:gd name="T0" fmla="*/ 0 w 1361"/>
                <a:gd name="T1" fmla="*/ 2147483647 h 1089"/>
                <a:gd name="T2" fmla="*/ 2147483647 w 1361"/>
                <a:gd name="T3" fmla="*/ 2147483647 h 1089"/>
                <a:gd name="T4" fmla="*/ 2147483647 w 1361"/>
                <a:gd name="T5" fmla="*/ 2147483647 h 1089"/>
                <a:gd name="T6" fmla="*/ 2147483647 w 1361"/>
                <a:gd name="T7" fmla="*/ 2147483647 h 1089"/>
                <a:gd name="T8" fmla="*/ 2147483647 w 1361"/>
                <a:gd name="T9" fmla="*/ 2147483647 h 1089"/>
                <a:gd name="T10" fmla="*/ 2147483647 w 1361"/>
                <a:gd name="T11" fmla="*/ 2147483647 h 1089"/>
                <a:gd name="T12" fmla="*/ 2147483647 w 1361"/>
                <a:gd name="T13" fmla="*/ 2147483647 h 1089"/>
                <a:gd name="T14" fmla="*/ 2147483647 w 1361"/>
                <a:gd name="T15" fmla="*/ 2147483647 h 1089"/>
                <a:gd name="T16" fmla="*/ 2147483647 w 1361"/>
                <a:gd name="T17" fmla="*/ 0 h 10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61"/>
                <a:gd name="T28" fmla="*/ 0 h 1089"/>
                <a:gd name="T29" fmla="*/ 1361 w 1361"/>
                <a:gd name="T30" fmla="*/ 1089 h 10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61" h="1089">
                  <a:moveTo>
                    <a:pt x="0" y="1089"/>
                  </a:moveTo>
                  <a:cubicBezTo>
                    <a:pt x="15" y="1020"/>
                    <a:pt x="30" y="952"/>
                    <a:pt x="90" y="907"/>
                  </a:cubicBezTo>
                  <a:cubicBezTo>
                    <a:pt x="150" y="862"/>
                    <a:pt x="280" y="862"/>
                    <a:pt x="363" y="817"/>
                  </a:cubicBezTo>
                  <a:cubicBezTo>
                    <a:pt x="446" y="772"/>
                    <a:pt x="529" y="695"/>
                    <a:pt x="589" y="635"/>
                  </a:cubicBezTo>
                  <a:cubicBezTo>
                    <a:pt x="649" y="575"/>
                    <a:pt x="673" y="492"/>
                    <a:pt x="726" y="454"/>
                  </a:cubicBezTo>
                  <a:cubicBezTo>
                    <a:pt x="779" y="416"/>
                    <a:pt x="839" y="453"/>
                    <a:pt x="907" y="408"/>
                  </a:cubicBezTo>
                  <a:cubicBezTo>
                    <a:pt x="975" y="363"/>
                    <a:pt x="1081" y="242"/>
                    <a:pt x="1134" y="181"/>
                  </a:cubicBezTo>
                  <a:cubicBezTo>
                    <a:pt x="1187" y="120"/>
                    <a:pt x="1186" y="75"/>
                    <a:pt x="1224" y="45"/>
                  </a:cubicBezTo>
                  <a:cubicBezTo>
                    <a:pt x="1262" y="15"/>
                    <a:pt x="1338" y="7"/>
                    <a:pt x="1361"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892" name="Freeform 11"/>
            <p:cNvSpPr>
              <a:spLocks/>
            </p:cNvSpPr>
            <p:nvPr/>
          </p:nvSpPr>
          <p:spPr bwMode="auto">
            <a:xfrm>
              <a:off x="3924300" y="3644901"/>
              <a:ext cx="1943100" cy="1152525"/>
            </a:xfrm>
            <a:custGeom>
              <a:avLst/>
              <a:gdLst>
                <a:gd name="T0" fmla="*/ 0 w 1224"/>
                <a:gd name="T1" fmla="*/ 2147483647 h 726"/>
                <a:gd name="T2" fmla="*/ 2147483647 w 1224"/>
                <a:gd name="T3" fmla="*/ 2147483647 h 726"/>
                <a:gd name="T4" fmla="*/ 2147483647 w 1224"/>
                <a:gd name="T5" fmla="*/ 2147483647 h 726"/>
                <a:gd name="T6" fmla="*/ 2147483647 w 1224"/>
                <a:gd name="T7" fmla="*/ 2147483647 h 726"/>
                <a:gd name="T8" fmla="*/ 2147483647 w 1224"/>
                <a:gd name="T9" fmla="*/ 2147483647 h 726"/>
                <a:gd name="T10" fmla="*/ 2147483647 w 1224"/>
                <a:gd name="T11" fmla="*/ 0 h 726"/>
                <a:gd name="T12" fmla="*/ 0 60000 65536"/>
                <a:gd name="T13" fmla="*/ 0 60000 65536"/>
                <a:gd name="T14" fmla="*/ 0 60000 65536"/>
                <a:gd name="T15" fmla="*/ 0 60000 65536"/>
                <a:gd name="T16" fmla="*/ 0 60000 65536"/>
                <a:gd name="T17" fmla="*/ 0 60000 65536"/>
                <a:gd name="T18" fmla="*/ 0 w 1224"/>
                <a:gd name="T19" fmla="*/ 0 h 726"/>
                <a:gd name="T20" fmla="*/ 1224 w 1224"/>
                <a:gd name="T21" fmla="*/ 726 h 726"/>
              </a:gdLst>
              <a:ahLst/>
              <a:cxnLst>
                <a:cxn ang="T12">
                  <a:pos x="T0" y="T1"/>
                </a:cxn>
                <a:cxn ang="T13">
                  <a:pos x="T2" y="T3"/>
                </a:cxn>
                <a:cxn ang="T14">
                  <a:pos x="T4" y="T5"/>
                </a:cxn>
                <a:cxn ang="T15">
                  <a:pos x="T6" y="T7"/>
                </a:cxn>
                <a:cxn ang="T16">
                  <a:pos x="T8" y="T9"/>
                </a:cxn>
                <a:cxn ang="T17">
                  <a:pos x="T10" y="T11"/>
                </a:cxn>
              </a:cxnLst>
              <a:rect l="T18" t="T19" r="T20" b="T21"/>
              <a:pathLst>
                <a:path w="1224" h="726">
                  <a:moveTo>
                    <a:pt x="0" y="726"/>
                  </a:moveTo>
                  <a:cubicBezTo>
                    <a:pt x="76" y="661"/>
                    <a:pt x="152" y="597"/>
                    <a:pt x="227" y="544"/>
                  </a:cubicBezTo>
                  <a:cubicBezTo>
                    <a:pt x="302" y="491"/>
                    <a:pt x="378" y="461"/>
                    <a:pt x="453" y="408"/>
                  </a:cubicBezTo>
                  <a:cubicBezTo>
                    <a:pt x="528" y="355"/>
                    <a:pt x="589" y="250"/>
                    <a:pt x="680" y="227"/>
                  </a:cubicBezTo>
                  <a:cubicBezTo>
                    <a:pt x="771" y="204"/>
                    <a:pt x="907" y="310"/>
                    <a:pt x="998" y="272"/>
                  </a:cubicBezTo>
                  <a:cubicBezTo>
                    <a:pt x="1089" y="234"/>
                    <a:pt x="1186" y="45"/>
                    <a:pt x="1224"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893" name="Freeform 12"/>
            <p:cNvSpPr>
              <a:spLocks/>
            </p:cNvSpPr>
            <p:nvPr/>
          </p:nvSpPr>
          <p:spPr bwMode="auto">
            <a:xfrm>
              <a:off x="5795963" y="2924176"/>
              <a:ext cx="360363" cy="407988"/>
            </a:xfrm>
            <a:custGeom>
              <a:avLst/>
              <a:gdLst>
                <a:gd name="T0" fmla="*/ 0 w 227"/>
                <a:gd name="T1" fmla="*/ 2147483647 h 257"/>
                <a:gd name="T2" fmla="*/ 2147483647 w 227"/>
                <a:gd name="T3" fmla="*/ 2147483647 h 257"/>
                <a:gd name="T4" fmla="*/ 2147483647 w 227"/>
                <a:gd name="T5" fmla="*/ 2147483647 h 257"/>
                <a:gd name="T6" fmla="*/ 0 60000 65536"/>
                <a:gd name="T7" fmla="*/ 0 60000 65536"/>
                <a:gd name="T8" fmla="*/ 0 60000 65536"/>
                <a:gd name="T9" fmla="*/ 0 w 227"/>
                <a:gd name="T10" fmla="*/ 0 h 257"/>
                <a:gd name="T11" fmla="*/ 227 w 227"/>
                <a:gd name="T12" fmla="*/ 257 h 257"/>
              </a:gdLst>
              <a:ahLst/>
              <a:cxnLst>
                <a:cxn ang="T6">
                  <a:pos x="T0" y="T1"/>
                </a:cxn>
                <a:cxn ang="T7">
                  <a:pos x="T2" y="T3"/>
                </a:cxn>
                <a:cxn ang="T8">
                  <a:pos x="T4" y="T5"/>
                </a:cxn>
              </a:cxnLst>
              <a:rect l="T9" t="T10" r="T11" b="T12"/>
              <a:pathLst>
                <a:path w="227" h="257">
                  <a:moveTo>
                    <a:pt x="0" y="75"/>
                  </a:moveTo>
                  <a:cubicBezTo>
                    <a:pt x="72" y="37"/>
                    <a:pt x="144" y="0"/>
                    <a:pt x="182" y="30"/>
                  </a:cubicBezTo>
                  <a:cubicBezTo>
                    <a:pt x="220" y="60"/>
                    <a:pt x="220" y="219"/>
                    <a:pt x="227" y="25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894" name="Freeform 13"/>
            <p:cNvSpPr>
              <a:spLocks/>
            </p:cNvSpPr>
            <p:nvPr/>
          </p:nvSpPr>
          <p:spPr bwMode="auto">
            <a:xfrm>
              <a:off x="6084888" y="2276476"/>
              <a:ext cx="503238" cy="504825"/>
            </a:xfrm>
            <a:custGeom>
              <a:avLst/>
              <a:gdLst>
                <a:gd name="T0" fmla="*/ 0 w 317"/>
                <a:gd name="T1" fmla="*/ 0 h 318"/>
                <a:gd name="T2" fmla="*/ 2147483647 w 317"/>
                <a:gd name="T3" fmla="*/ 2147483647 h 318"/>
                <a:gd name="T4" fmla="*/ 2147483647 w 317"/>
                <a:gd name="T5" fmla="*/ 2147483647 h 318"/>
                <a:gd name="T6" fmla="*/ 0 60000 65536"/>
                <a:gd name="T7" fmla="*/ 0 60000 65536"/>
                <a:gd name="T8" fmla="*/ 0 60000 65536"/>
                <a:gd name="T9" fmla="*/ 0 w 317"/>
                <a:gd name="T10" fmla="*/ 0 h 318"/>
                <a:gd name="T11" fmla="*/ 317 w 317"/>
                <a:gd name="T12" fmla="*/ 318 h 318"/>
              </a:gdLst>
              <a:ahLst/>
              <a:cxnLst>
                <a:cxn ang="T6">
                  <a:pos x="T0" y="T1"/>
                </a:cxn>
                <a:cxn ang="T7">
                  <a:pos x="T2" y="T3"/>
                </a:cxn>
                <a:cxn ang="T8">
                  <a:pos x="T4" y="T5"/>
                </a:cxn>
              </a:cxnLst>
              <a:rect l="T9" t="T10" r="T11" b="T12"/>
              <a:pathLst>
                <a:path w="317" h="318">
                  <a:moveTo>
                    <a:pt x="0" y="0"/>
                  </a:moveTo>
                  <a:cubicBezTo>
                    <a:pt x="64" y="64"/>
                    <a:pt x="128" y="129"/>
                    <a:pt x="181" y="182"/>
                  </a:cubicBezTo>
                  <a:cubicBezTo>
                    <a:pt x="234" y="235"/>
                    <a:pt x="294" y="295"/>
                    <a:pt x="317" y="31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895" name="Freeform 14"/>
            <p:cNvSpPr>
              <a:spLocks/>
            </p:cNvSpPr>
            <p:nvPr/>
          </p:nvSpPr>
          <p:spPr bwMode="auto">
            <a:xfrm>
              <a:off x="6732588" y="2924176"/>
              <a:ext cx="239713" cy="720725"/>
            </a:xfrm>
            <a:custGeom>
              <a:avLst/>
              <a:gdLst>
                <a:gd name="T0" fmla="*/ 0 w 151"/>
                <a:gd name="T1" fmla="*/ 0 h 454"/>
                <a:gd name="T2" fmla="*/ 2147483647 w 151"/>
                <a:gd name="T3" fmla="*/ 2147483647 h 454"/>
                <a:gd name="T4" fmla="*/ 2147483647 w 151"/>
                <a:gd name="T5" fmla="*/ 2147483647 h 454"/>
                <a:gd name="T6" fmla="*/ 2147483647 w 151"/>
                <a:gd name="T7" fmla="*/ 2147483647 h 454"/>
                <a:gd name="T8" fmla="*/ 0 60000 65536"/>
                <a:gd name="T9" fmla="*/ 0 60000 65536"/>
                <a:gd name="T10" fmla="*/ 0 60000 65536"/>
                <a:gd name="T11" fmla="*/ 0 60000 65536"/>
                <a:gd name="T12" fmla="*/ 0 w 151"/>
                <a:gd name="T13" fmla="*/ 0 h 454"/>
                <a:gd name="T14" fmla="*/ 151 w 151"/>
                <a:gd name="T15" fmla="*/ 454 h 454"/>
              </a:gdLst>
              <a:ahLst/>
              <a:cxnLst>
                <a:cxn ang="T8">
                  <a:pos x="T0" y="T1"/>
                </a:cxn>
                <a:cxn ang="T9">
                  <a:pos x="T2" y="T3"/>
                </a:cxn>
                <a:cxn ang="T10">
                  <a:pos x="T4" y="T5"/>
                </a:cxn>
                <a:cxn ang="T11">
                  <a:pos x="T6" y="T7"/>
                </a:cxn>
              </a:cxnLst>
              <a:rect l="T12" t="T13" r="T14" b="T15"/>
              <a:pathLst>
                <a:path w="151" h="454">
                  <a:moveTo>
                    <a:pt x="0" y="0"/>
                  </a:moveTo>
                  <a:cubicBezTo>
                    <a:pt x="60" y="125"/>
                    <a:pt x="121" y="250"/>
                    <a:pt x="136" y="318"/>
                  </a:cubicBezTo>
                  <a:cubicBezTo>
                    <a:pt x="151" y="386"/>
                    <a:pt x="91" y="386"/>
                    <a:pt x="91" y="409"/>
                  </a:cubicBezTo>
                  <a:cubicBezTo>
                    <a:pt x="91" y="432"/>
                    <a:pt x="129" y="447"/>
                    <a:pt x="136" y="45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896" name="Freeform 15"/>
            <p:cNvSpPr>
              <a:spLocks/>
            </p:cNvSpPr>
            <p:nvPr/>
          </p:nvSpPr>
          <p:spPr bwMode="auto">
            <a:xfrm>
              <a:off x="2916238" y="2997201"/>
              <a:ext cx="863600" cy="792163"/>
            </a:xfrm>
            <a:custGeom>
              <a:avLst/>
              <a:gdLst>
                <a:gd name="T0" fmla="*/ 0 w 544"/>
                <a:gd name="T1" fmla="*/ 2147483647 h 499"/>
                <a:gd name="T2" fmla="*/ 2147483647 w 544"/>
                <a:gd name="T3" fmla="*/ 2147483647 h 499"/>
                <a:gd name="T4" fmla="*/ 2147483647 w 544"/>
                <a:gd name="T5" fmla="*/ 2147483647 h 499"/>
                <a:gd name="T6" fmla="*/ 2147483647 w 544"/>
                <a:gd name="T7" fmla="*/ 0 h 499"/>
                <a:gd name="T8" fmla="*/ 0 60000 65536"/>
                <a:gd name="T9" fmla="*/ 0 60000 65536"/>
                <a:gd name="T10" fmla="*/ 0 60000 65536"/>
                <a:gd name="T11" fmla="*/ 0 60000 65536"/>
                <a:gd name="T12" fmla="*/ 0 w 544"/>
                <a:gd name="T13" fmla="*/ 0 h 499"/>
                <a:gd name="T14" fmla="*/ 544 w 544"/>
                <a:gd name="T15" fmla="*/ 499 h 499"/>
              </a:gdLst>
              <a:ahLst/>
              <a:cxnLst>
                <a:cxn ang="T8">
                  <a:pos x="T0" y="T1"/>
                </a:cxn>
                <a:cxn ang="T9">
                  <a:pos x="T2" y="T3"/>
                </a:cxn>
                <a:cxn ang="T10">
                  <a:pos x="T4" y="T5"/>
                </a:cxn>
                <a:cxn ang="T11">
                  <a:pos x="T6" y="T7"/>
                </a:cxn>
              </a:cxnLst>
              <a:rect l="T12" t="T13" r="T14" b="T15"/>
              <a:pathLst>
                <a:path w="544" h="499">
                  <a:moveTo>
                    <a:pt x="0" y="499"/>
                  </a:moveTo>
                  <a:cubicBezTo>
                    <a:pt x="38" y="393"/>
                    <a:pt x="76" y="287"/>
                    <a:pt x="136" y="227"/>
                  </a:cubicBezTo>
                  <a:cubicBezTo>
                    <a:pt x="196" y="167"/>
                    <a:pt x="295" y="174"/>
                    <a:pt x="363" y="136"/>
                  </a:cubicBezTo>
                  <a:cubicBezTo>
                    <a:pt x="431" y="98"/>
                    <a:pt x="487" y="49"/>
                    <a:pt x="544"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897" name="Freeform 16"/>
            <p:cNvSpPr>
              <a:spLocks/>
            </p:cNvSpPr>
            <p:nvPr/>
          </p:nvSpPr>
          <p:spPr bwMode="auto">
            <a:xfrm>
              <a:off x="2700338" y="2492376"/>
              <a:ext cx="863600" cy="792163"/>
            </a:xfrm>
            <a:custGeom>
              <a:avLst/>
              <a:gdLst>
                <a:gd name="T0" fmla="*/ 0 w 544"/>
                <a:gd name="T1" fmla="*/ 2147483647 h 499"/>
                <a:gd name="T2" fmla="*/ 2147483647 w 544"/>
                <a:gd name="T3" fmla="*/ 2147483647 h 499"/>
                <a:gd name="T4" fmla="*/ 2147483647 w 544"/>
                <a:gd name="T5" fmla="*/ 2147483647 h 499"/>
                <a:gd name="T6" fmla="*/ 2147483647 w 544"/>
                <a:gd name="T7" fmla="*/ 0 h 499"/>
                <a:gd name="T8" fmla="*/ 0 60000 65536"/>
                <a:gd name="T9" fmla="*/ 0 60000 65536"/>
                <a:gd name="T10" fmla="*/ 0 60000 65536"/>
                <a:gd name="T11" fmla="*/ 0 60000 65536"/>
                <a:gd name="T12" fmla="*/ 0 w 544"/>
                <a:gd name="T13" fmla="*/ 0 h 499"/>
                <a:gd name="T14" fmla="*/ 544 w 544"/>
                <a:gd name="T15" fmla="*/ 499 h 499"/>
              </a:gdLst>
              <a:ahLst/>
              <a:cxnLst>
                <a:cxn ang="T8">
                  <a:pos x="T0" y="T1"/>
                </a:cxn>
                <a:cxn ang="T9">
                  <a:pos x="T2" y="T3"/>
                </a:cxn>
                <a:cxn ang="T10">
                  <a:pos x="T4" y="T5"/>
                </a:cxn>
                <a:cxn ang="T11">
                  <a:pos x="T6" y="T7"/>
                </a:cxn>
              </a:cxnLst>
              <a:rect l="T12" t="T13" r="T14" b="T15"/>
              <a:pathLst>
                <a:path w="544" h="499">
                  <a:moveTo>
                    <a:pt x="0" y="499"/>
                  </a:moveTo>
                  <a:cubicBezTo>
                    <a:pt x="38" y="393"/>
                    <a:pt x="76" y="287"/>
                    <a:pt x="136" y="227"/>
                  </a:cubicBezTo>
                  <a:cubicBezTo>
                    <a:pt x="196" y="167"/>
                    <a:pt x="295" y="174"/>
                    <a:pt x="363" y="136"/>
                  </a:cubicBezTo>
                  <a:cubicBezTo>
                    <a:pt x="431" y="98"/>
                    <a:pt x="487" y="49"/>
                    <a:pt x="544"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898" name="Freeform 17"/>
            <p:cNvSpPr>
              <a:spLocks/>
            </p:cNvSpPr>
            <p:nvPr/>
          </p:nvSpPr>
          <p:spPr bwMode="auto">
            <a:xfrm rot="2231461">
              <a:off x="3851275" y="1700213"/>
              <a:ext cx="863600" cy="792163"/>
            </a:xfrm>
            <a:custGeom>
              <a:avLst/>
              <a:gdLst>
                <a:gd name="T0" fmla="*/ 0 w 544"/>
                <a:gd name="T1" fmla="*/ 2147483647 h 499"/>
                <a:gd name="T2" fmla="*/ 2147483647 w 544"/>
                <a:gd name="T3" fmla="*/ 2147483647 h 499"/>
                <a:gd name="T4" fmla="*/ 2147483647 w 544"/>
                <a:gd name="T5" fmla="*/ 2147483647 h 499"/>
                <a:gd name="T6" fmla="*/ 2147483647 w 544"/>
                <a:gd name="T7" fmla="*/ 0 h 499"/>
                <a:gd name="T8" fmla="*/ 0 60000 65536"/>
                <a:gd name="T9" fmla="*/ 0 60000 65536"/>
                <a:gd name="T10" fmla="*/ 0 60000 65536"/>
                <a:gd name="T11" fmla="*/ 0 60000 65536"/>
                <a:gd name="T12" fmla="*/ 0 w 544"/>
                <a:gd name="T13" fmla="*/ 0 h 499"/>
                <a:gd name="T14" fmla="*/ 544 w 544"/>
                <a:gd name="T15" fmla="*/ 499 h 499"/>
              </a:gdLst>
              <a:ahLst/>
              <a:cxnLst>
                <a:cxn ang="T8">
                  <a:pos x="T0" y="T1"/>
                </a:cxn>
                <a:cxn ang="T9">
                  <a:pos x="T2" y="T3"/>
                </a:cxn>
                <a:cxn ang="T10">
                  <a:pos x="T4" y="T5"/>
                </a:cxn>
                <a:cxn ang="T11">
                  <a:pos x="T6" y="T7"/>
                </a:cxn>
              </a:cxnLst>
              <a:rect l="T12" t="T13" r="T14" b="T15"/>
              <a:pathLst>
                <a:path w="544" h="499">
                  <a:moveTo>
                    <a:pt x="0" y="499"/>
                  </a:moveTo>
                  <a:cubicBezTo>
                    <a:pt x="38" y="393"/>
                    <a:pt x="76" y="287"/>
                    <a:pt x="136" y="227"/>
                  </a:cubicBezTo>
                  <a:cubicBezTo>
                    <a:pt x="196" y="167"/>
                    <a:pt x="295" y="174"/>
                    <a:pt x="363" y="136"/>
                  </a:cubicBezTo>
                  <a:cubicBezTo>
                    <a:pt x="431" y="98"/>
                    <a:pt x="487" y="49"/>
                    <a:pt x="544"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899" name="Freeform 18"/>
            <p:cNvSpPr>
              <a:spLocks/>
            </p:cNvSpPr>
            <p:nvPr/>
          </p:nvSpPr>
          <p:spPr bwMode="auto">
            <a:xfrm rot="2231461">
              <a:off x="3894138" y="2360613"/>
              <a:ext cx="576263" cy="360363"/>
            </a:xfrm>
            <a:custGeom>
              <a:avLst/>
              <a:gdLst>
                <a:gd name="T0" fmla="*/ 0 w 544"/>
                <a:gd name="T1" fmla="*/ 2147483647 h 499"/>
                <a:gd name="T2" fmla="*/ 2147483647 w 544"/>
                <a:gd name="T3" fmla="*/ 2147483647 h 499"/>
                <a:gd name="T4" fmla="*/ 2147483647 w 544"/>
                <a:gd name="T5" fmla="*/ 2147483647 h 499"/>
                <a:gd name="T6" fmla="*/ 2147483647 w 544"/>
                <a:gd name="T7" fmla="*/ 0 h 499"/>
                <a:gd name="T8" fmla="*/ 0 60000 65536"/>
                <a:gd name="T9" fmla="*/ 0 60000 65536"/>
                <a:gd name="T10" fmla="*/ 0 60000 65536"/>
                <a:gd name="T11" fmla="*/ 0 60000 65536"/>
                <a:gd name="T12" fmla="*/ 0 w 544"/>
                <a:gd name="T13" fmla="*/ 0 h 499"/>
                <a:gd name="T14" fmla="*/ 544 w 544"/>
                <a:gd name="T15" fmla="*/ 499 h 499"/>
              </a:gdLst>
              <a:ahLst/>
              <a:cxnLst>
                <a:cxn ang="T8">
                  <a:pos x="T0" y="T1"/>
                </a:cxn>
                <a:cxn ang="T9">
                  <a:pos x="T2" y="T3"/>
                </a:cxn>
                <a:cxn ang="T10">
                  <a:pos x="T4" y="T5"/>
                </a:cxn>
                <a:cxn ang="T11">
                  <a:pos x="T6" y="T7"/>
                </a:cxn>
              </a:cxnLst>
              <a:rect l="T12" t="T13" r="T14" b="T15"/>
              <a:pathLst>
                <a:path w="544" h="499">
                  <a:moveTo>
                    <a:pt x="0" y="499"/>
                  </a:moveTo>
                  <a:cubicBezTo>
                    <a:pt x="38" y="393"/>
                    <a:pt x="76" y="287"/>
                    <a:pt x="136" y="227"/>
                  </a:cubicBezTo>
                  <a:cubicBezTo>
                    <a:pt x="196" y="167"/>
                    <a:pt x="295" y="174"/>
                    <a:pt x="363" y="136"/>
                  </a:cubicBezTo>
                  <a:cubicBezTo>
                    <a:pt x="431" y="98"/>
                    <a:pt x="487" y="49"/>
                    <a:pt x="544"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900" name="Freeform 19"/>
            <p:cNvSpPr>
              <a:spLocks/>
            </p:cNvSpPr>
            <p:nvPr/>
          </p:nvSpPr>
          <p:spPr bwMode="auto">
            <a:xfrm rot="2231461">
              <a:off x="6227763" y="3573463"/>
              <a:ext cx="576263" cy="360363"/>
            </a:xfrm>
            <a:custGeom>
              <a:avLst/>
              <a:gdLst>
                <a:gd name="T0" fmla="*/ 0 w 544"/>
                <a:gd name="T1" fmla="*/ 2147483647 h 499"/>
                <a:gd name="T2" fmla="*/ 2147483647 w 544"/>
                <a:gd name="T3" fmla="*/ 2147483647 h 499"/>
                <a:gd name="T4" fmla="*/ 2147483647 w 544"/>
                <a:gd name="T5" fmla="*/ 2147483647 h 499"/>
                <a:gd name="T6" fmla="*/ 2147483647 w 544"/>
                <a:gd name="T7" fmla="*/ 0 h 499"/>
                <a:gd name="T8" fmla="*/ 0 60000 65536"/>
                <a:gd name="T9" fmla="*/ 0 60000 65536"/>
                <a:gd name="T10" fmla="*/ 0 60000 65536"/>
                <a:gd name="T11" fmla="*/ 0 60000 65536"/>
                <a:gd name="T12" fmla="*/ 0 w 544"/>
                <a:gd name="T13" fmla="*/ 0 h 499"/>
                <a:gd name="T14" fmla="*/ 544 w 544"/>
                <a:gd name="T15" fmla="*/ 499 h 499"/>
              </a:gdLst>
              <a:ahLst/>
              <a:cxnLst>
                <a:cxn ang="T8">
                  <a:pos x="T0" y="T1"/>
                </a:cxn>
                <a:cxn ang="T9">
                  <a:pos x="T2" y="T3"/>
                </a:cxn>
                <a:cxn ang="T10">
                  <a:pos x="T4" y="T5"/>
                </a:cxn>
                <a:cxn ang="T11">
                  <a:pos x="T6" y="T7"/>
                </a:cxn>
              </a:cxnLst>
              <a:rect l="T12" t="T13" r="T14" b="T15"/>
              <a:pathLst>
                <a:path w="544" h="499">
                  <a:moveTo>
                    <a:pt x="0" y="499"/>
                  </a:moveTo>
                  <a:cubicBezTo>
                    <a:pt x="38" y="393"/>
                    <a:pt x="76" y="287"/>
                    <a:pt x="136" y="227"/>
                  </a:cubicBezTo>
                  <a:cubicBezTo>
                    <a:pt x="196" y="167"/>
                    <a:pt x="295" y="174"/>
                    <a:pt x="363" y="136"/>
                  </a:cubicBezTo>
                  <a:cubicBezTo>
                    <a:pt x="431" y="98"/>
                    <a:pt x="487" y="49"/>
                    <a:pt x="544"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901" name="Freeform 20"/>
            <p:cNvSpPr>
              <a:spLocks/>
            </p:cNvSpPr>
            <p:nvPr/>
          </p:nvSpPr>
          <p:spPr bwMode="auto">
            <a:xfrm>
              <a:off x="4067175" y="3500438"/>
              <a:ext cx="144463" cy="157163"/>
            </a:xfrm>
            <a:custGeom>
              <a:avLst/>
              <a:gdLst>
                <a:gd name="T0" fmla="*/ 2147483647 w 121"/>
                <a:gd name="T1" fmla="*/ 0 h 281"/>
                <a:gd name="T2" fmla="*/ 2147483647 w 121"/>
                <a:gd name="T3" fmla="*/ 2147483647 h 281"/>
                <a:gd name="T4" fmla="*/ 2147483647 w 121"/>
                <a:gd name="T5" fmla="*/ 2147483647 h 281"/>
                <a:gd name="T6" fmla="*/ 2147483647 w 121"/>
                <a:gd name="T7" fmla="*/ 2147483647 h 281"/>
                <a:gd name="T8" fmla="*/ 2147483647 w 121"/>
                <a:gd name="T9" fmla="*/ 2147483647 h 281"/>
                <a:gd name="T10" fmla="*/ 2147483647 w 121"/>
                <a:gd name="T11" fmla="*/ 2147483647 h 281"/>
                <a:gd name="T12" fmla="*/ 2147483647 w 121"/>
                <a:gd name="T13" fmla="*/ 2147483647 h 281"/>
                <a:gd name="T14" fmla="*/ 2147483647 w 121"/>
                <a:gd name="T15" fmla="*/ 2147483647 h 281"/>
                <a:gd name="T16" fmla="*/ 2147483647 w 121"/>
                <a:gd name="T17" fmla="*/ 2147483647 h 281"/>
                <a:gd name="T18" fmla="*/ 2147483647 w 121"/>
                <a:gd name="T19" fmla="*/ 2147483647 h 281"/>
                <a:gd name="T20" fmla="*/ 2147483647 w 121"/>
                <a:gd name="T21" fmla="*/ 2147483647 h 281"/>
                <a:gd name="T22" fmla="*/ 2147483647 w 121"/>
                <a:gd name="T23" fmla="*/ 2147483647 h 281"/>
                <a:gd name="T24" fmla="*/ 2147483647 w 121"/>
                <a:gd name="T25" fmla="*/ 2147483647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
                <a:gd name="T40" fmla="*/ 0 h 281"/>
                <a:gd name="T41" fmla="*/ 121 w 121"/>
                <a:gd name="T42" fmla="*/ 281 h 2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 h="281">
                  <a:moveTo>
                    <a:pt x="106" y="0"/>
                  </a:moveTo>
                  <a:cubicBezTo>
                    <a:pt x="60" y="19"/>
                    <a:pt x="15" y="38"/>
                    <a:pt x="15" y="46"/>
                  </a:cubicBezTo>
                  <a:cubicBezTo>
                    <a:pt x="15" y="54"/>
                    <a:pt x="99" y="39"/>
                    <a:pt x="106" y="46"/>
                  </a:cubicBezTo>
                  <a:cubicBezTo>
                    <a:pt x="113" y="53"/>
                    <a:pt x="75" y="84"/>
                    <a:pt x="60" y="91"/>
                  </a:cubicBezTo>
                  <a:cubicBezTo>
                    <a:pt x="45" y="98"/>
                    <a:pt x="22" y="83"/>
                    <a:pt x="15" y="91"/>
                  </a:cubicBezTo>
                  <a:cubicBezTo>
                    <a:pt x="8" y="99"/>
                    <a:pt x="0" y="129"/>
                    <a:pt x="15" y="137"/>
                  </a:cubicBezTo>
                  <a:cubicBezTo>
                    <a:pt x="30" y="145"/>
                    <a:pt x="91" y="130"/>
                    <a:pt x="106" y="137"/>
                  </a:cubicBezTo>
                  <a:cubicBezTo>
                    <a:pt x="121" y="144"/>
                    <a:pt x="121" y="175"/>
                    <a:pt x="106" y="182"/>
                  </a:cubicBezTo>
                  <a:cubicBezTo>
                    <a:pt x="91" y="189"/>
                    <a:pt x="30" y="175"/>
                    <a:pt x="15" y="182"/>
                  </a:cubicBezTo>
                  <a:cubicBezTo>
                    <a:pt x="0" y="189"/>
                    <a:pt x="0" y="220"/>
                    <a:pt x="15" y="227"/>
                  </a:cubicBezTo>
                  <a:cubicBezTo>
                    <a:pt x="30" y="234"/>
                    <a:pt x="91" y="219"/>
                    <a:pt x="106" y="227"/>
                  </a:cubicBezTo>
                  <a:cubicBezTo>
                    <a:pt x="121" y="235"/>
                    <a:pt x="121" y="265"/>
                    <a:pt x="106" y="273"/>
                  </a:cubicBezTo>
                  <a:cubicBezTo>
                    <a:pt x="91" y="281"/>
                    <a:pt x="30" y="273"/>
                    <a:pt x="15" y="27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902" name="Freeform 21"/>
            <p:cNvSpPr>
              <a:spLocks/>
            </p:cNvSpPr>
            <p:nvPr/>
          </p:nvSpPr>
          <p:spPr bwMode="auto">
            <a:xfrm flipH="1">
              <a:off x="4284663" y="3716338"/>
              <a:ext cx="142875" cy="228600"/>
            </a:xfrm>
            <a:custGeom>
              <a:avLst/>
              <a:gdLst>
                <a:gd name="T0" fmla="*/ 2147483647 w 121"/>
                <a:gd name="T1" fmla="*/ 0 h 281"/>
                <a:gd name="T2" fmla="*/ 2147483647 w 121"/>
                <a:gd name="T3" fmla="*/ 2147483647 h 281"/>
                <a:gd name="T4" fmla="*/ 2147483647 w 121"/>
                <a:gd name="T5" fmla="*/ 2147483647 h 281"/>
                <a:gd name="T6" fmla="*/ 2147483647 w 121"/>
                <a:gd name="T7" fmla="*/ 2147483647 h 281"/>
                <a:gd name="T8" fmla="*/ 2147483647 w 121"/>
                <a:gd name="T9" fmla="*/ 2147483647 h 281"/>
                <a:gd name="T10" fmla="*/ 2147483647 w 121"/>
                <a:gd name="T11" fmla="*/ 2147483647 h 281"/>
                <a:gd name="T12" fmla="*/ 2147483647 w 121"/>
                <a:gd name="T13" fmla="*/ 2147483647 h 281"/>
                <a:gd name="T14" fmla="*/ 2147483647 w 121"/>
                <a:gd name="T15" fmla="*/ 2147483647 h 281"/>
                <a:gd name="T16" fmla="*/ 2147483647 w 121"/>
                <a:gd name="T17" fmla="*/ 2147483647 h 281"/>
                <a:gd name="T18" fmla="*/ 2147483647 w 121"/>
                <a:gd name="T19" fmla="*/ 2147483647 h 281"/>
                <a:gd name="T20" fmla="*/ 2147483647 w 121"/>
                <a:gd name="T21" fmla="*/ 2147483647 h 281"/>
                <a:gd name="T22" fmla="*/ 2147483647 w 121"/>
                <a:gd name="T23" fmla="*/ 2147483647 h 281"/>
                <a:gd name="T24" fmla="*/ 2147483647 w 121"/>
                <a:gd name="T25" fmla="*/ 2147483647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
                <a:gd name="T40" fmla="*/ 0 h 281"/>
                <a:gd name="T41" fmla="*/ 121 w 121"/>
                <a:gd name="T42" fmla="*/ 281 h 2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 h="281">
                  <a:moveTo>
                    <a:pt x="106" y="0"/>
                  </a:moveTo>
                  <a:cubicBezTo>
                    <a:pt x="60" y="19"/>
                    <a:pt x="15" y="38"/>
                    <a:pt x="15" y="46"/>
                  </a:cubicBezTo>
                  <a:cubicBezTo>
                    <a:pt x="15" y="54"/>
                    <a:pt x="99" y="39"/>
                    <a:pt x="106" y="46"/>
                  </a:cubicBezTo>
                  <a:cubicBezTo>
                    <a:pt x="113" y="53"/>
                    <a:pt x="75" y="84"/>
                    <a:pt x="60" y="91"/>
                  </a:cubicBezTo>
                  <a:cubicBezTo>
                    <a:pt x="45" y="98"/>
                    <a:pt x="22" y="83"/>
                    <a:pt x="15" y="91"/>
                  </a:cubicBezTo>
                  <a:cubicBezTo>
                    <a:pt x="8" y="99"/>
                    <a:pt x="0" y="129"/>
                    <a:pt x="15" y="137"/>
                  </a:cubicBezTo>
                  <a:cubicBezTo>
                    <a:pt x="30" y="145"/>
                    <a:pt x="91" y="130"/>
                    <a:pt x="106" y="137"/>
                  </a:cubicBezTo>
                  <a:cubicBezTo>
                    <a:pt x="121" y="144"/>
                    <a:pt x="121" y="175"/>
                    <a:pt x="106" y="182"/>
                  </a:cubicBezTo>
                  <a:cubicBezTo>
                    <a:pt x="91" y="189"/>
                    <a:pt x="30" y="175"/>
                    <a:pt x="15" y="182"/>
                  </a:cubicBezTo>
                  <a:cubicBezTo>
                    <a:pt x="0" y="189"/>
                    <a:pt x="0" y="220"/>
                    <a:pt x="15" y="227"/>
                  </a:cubicBezTo>
                  <a:cubicBezTo>
                    <a:pt x="30" y="234"/>
                    <a:pt x="91" y="219"/>
                    <a:pt x="106" y="227"/>
                  </a:cubicBezTo>
                  <a:cubicBezTo>
                    <a:pt x="121" y="235"/>
                    <a:pt x="121" y="265"/>
                    <a:pt x="106" y="273"/>
                  </a:cubicBezTo>
                  <a:cubicBezTo>
                    <a:pt x="91" y="281"/>
                    <a:pt x="30" y="273"/>
                    <a:pt x="15" y="27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903" name="Freeform 22"/>
            <p:cNvSpPr>
              <a:spLocks/>
            </p:cNvSpPr>
            <p:nvPr/>
          </p:nvSpPr>
          <p:spPr bwMode="auto">
            <a:xfrm>
              <a:off x="4572000" y="3357563"/>
              <a:ext cx="215900" cy="228600"/>
            </a:xfrm>
            <a:custGeom>
              <a:avLst/>
              <a:gdLst>
                <a:gd name="T0" fmla="*/ 2147483647 w 121"/>
                <a:gd name="T1" fmla="*/ 0 h 281"/>
                <a:gd name="T2" fmla="*/ 2147483647 w 121"/>
                <a:gd name="T3" fmla="*/ 2147483647 h 281"/>
                <a:gd name="T4" fmla="*/ 2147483647 w 121"/>
                <a:gd name="T5" fmla="*/ 2147483647 h 281"/>
                <a:gd name="T6" fmla="*/ 2147483647 w 121"/>
                <a:gd name="T7" fmla="*/ 2147483647 h 281"/>
                <a:gd name="T8" fmla="*/ 2147483647 w 121"/>
                <a:gd name="T9" fmla="*/ 2147483647 h 281"/>
                <a:gd name="T10" fmla="*/ 2147483647 w 121"/>
                <a:gd name="T11" fmla="*/ 2147483647 h 281"/>
                <a:gd name="T12" fmla="*/ 2147483647 w 121"/>
                <a:gd name="T13" fmla="*/ 2147483647 h 281"/>
                <a:gd name="T14" fmla="*/ 2147483647 w 121"/>
                <a:gd name="T15" fmla="*/ 2147483647 h 281"/>
                <a:gd name="T16" fmla="*/ 2147483647 w 121"/>
                <a:gd name="T17" fmla="*/ 2147483647 h 281"/>
                <a:gd name="T18" fmla="*/ 2147483647 w 121"/>
                <a:gd name="T19" fmla="*/ 2147483647 h 281"/>
                <a:gd name="T20" fmla="*/ 2147483647 w 121"/>
                <a:gd name="T21" fmla="*/ 2147483647 h 281"/>
                <a:gd name="T22" fmla="*/ 2147483647 w 121"/>
                <a:gd name="T23" fmla="*/ 2147483647 h 281"/>
                <a:gd name="T24" fmla="*/ 2147483647 w 121"/>
                <a:gd name="T25" fmla="*/ 2147483647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
                <a:gd name="T40" fmla="*/ 0 h 281"/>
                <a:gd name="T41" fmla="*/ 121 w 121"/>
                <a:gd name="T42" fmla="*/ 281 h 2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 h="281">
                  <a:moveTo>
                    <a:pt x="106" y="0"/>
                  </a:moveTo>
                  <a:cubicBezTo>
                    <a:pt x="60" y="19"/>
                    <a:pt x="15" y="38"/>
                    <a:pt x="15" y="46"/>
                  </a:cubicBezTo>
                  <a:cubicBezTo>
                    <a:pt x="15" y="54"/>
                    <a:pt x="99" y="39"/>
                    <a:pt x="106" y="46"/>
                  </a:cubicBezTo>
                  <a:cubicBezTo>
                    <a:pt x="113" y="53"/>
                    <a:pt x="75" y="84"/>
                    <a:pt x="60" y="91"/>
                  </a:cubicBezTo>
                  <a:cubicBezTo>
                    <a:pt x="45" y="98"/>
                    <a:pt x="22" y="83"/>
                    <a:pt x="15" y="91"/>
                  </a:cubicBezTo>
                  <a:cubicBezTo>
                    <a:pt x="8" y="99"/>
                    <a:pt x="0" y="129"/>
                    <a:pt x="15" y="137"/>
                  </a:cubicBezTo>
                  <a:cubicBezTo>
                    <a:pt x="30" y="145"/>
                    <a:pt x="91" y="130"/>
                    <a:pt x="106" y="137"/>
                  </a:cubicBezTo>
                  <a:cubicBezTo>
                    <a:pt x="121" y="144"/>
                    <a:pt x="121" y="175"/>
                    <a:pt x="106" y="182"/>
                  </a:cubicBezTo>
                  <a:cubicBezTo>
                    <a:pt x="91" y="189"/>
                    <a:pt x="30" y="175"/>
                    <a:pt x="15" y="182"/>
                  </a:cubicBezTo>
                  <a:cubicBezTo>
                    <a:pt x="0" y="189"/>
                    <a:pt x="0" y="220"/>
                    <a:pt x="15" y="227"/>
                  </a:cubicBezTo>
                  <a:cubicBezTo>
                    <a:pt x="30" y="234"/>
                    <a:pt x="91" y="219"/>
                    <a:pt x="106" y="227"/>
                  </a:cubicBezTo>
                  <a:cubicBezTo>
                    <a:pt x="121" y="235"/>
                    <a:pt x="121" y="265"/>
                    <a:pt x="106" y="273"/>
                  </a:cubicBezTo>
                  <a:cubicBezTo>
                    <a:pt x="91" y="281"/>
                    <a:pt x="30" y="273"/>
                    <a:pt x="15" y="27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904" name="Freeform 23"/>
            <p:cNvSpPr>
              <a:spLocks/>
            </p:cNvSpPr>
            <p:nvPr/>
          </p:nvSpPr>
          <p:spPr bwMode="auto">
            <a:xfrm>
              <a:off x="4500563" y="3141663"/>
              <a:ext cx="142875" cy="155575"/>
            </a:xfrm>
            <a:custGeom>
              <a:avLst/>
              <a:gdLst>
                <a:gd name="T0" fmla="*/ 2147483647 w 121"/>
                <a:gd name="T1" fmla="*/ 0 h 281"/>
                <a:gd name="T2" fmla="*/ 2147483647 w 121"/>
                <a:gd name="T3" fmla="*/ 2147483647 h 281"/>
                <a:gd name="T4" fmla="*/ 2147483647 w 121"/>
                <a:gd name="T5" fmla="*/ 2147483647 h 281"/>
                <a:gd name="T6" fmla="*/ 2147483647 w 121"/>
                <a:gd name="T7" fmla="*/ 2147483647 h 281"/>
                <a:gd name="T8" fmla="*/ 2147483647 w 121"/>
                <a:gd name="T9" fmla="*/ 2147483647 h 281"/>
                <a:gd name="T10" fmla="*/ 2147483647 w 121"/>
                <a:gd name="T11" fmla="*/ 2147483647 h 281"/>
                <a:gd name="T12" fmla="*/ 2147483647 w 121"/>
                <a:gd name="T13" fmla="*/ 2147483647 h 281"/>
                <a:gd name="T14" fmla="*/ 2147483647 w 121"/>
                <a:gd name="T15" fmla="*/ 2147483647 h 281"/>
                <a:gd name="T16" fmla="*/ 2147483647 w 121"/>
                <a:gd name="T17" fmla="*/ 2147483647 h 281"/>
                <a:gd name="T18" fmla="*/ 2147483647 w 121"/>
                <a:gd name="T19" fmla="*/ 2147483647 h 281"/>
                <a:gd name="T20" fmla="*/ 2147483647 w 121"/>
                <a:gd name="T21" fmla="*/ 2147483647 h 281"/>
                <a:gd name="T22" fmla="*/ 2147483647 w 121"/>
                <a:gd name="T23" fmla="*/ 2147483647 h 281"/>
                <a:gd name="T24" fmla="*/ 2147483647 w 121"/>
                <a:gd name="T25" fmla="*/ 2147483647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
                <a:gd name="T40" fmla="*/ 0 h 281"/>
                <a:gd name="T41" fmla="*/ 121 w 121"/>
                <a:gd name="T42" fmla="*/ 281 h 2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 h="281">
                  <a:moveTo>
                    <a:pt x="106" y="0"/>
                  </a:moveTo>
                  <a:cubicBezTo>
                    <a:pt x="60" y="19"/>
                    <a:pt x="15" y="38"/>
                    <a:pt x="15" y="46"/>
                  </a:cubicBezTo>
                  <a:cubicBezTo>
                    <a:pt x="15" y="54"/>
                    <a:pt x="99" y="39"/>
                    <a:pt x="106" y="46"/>
                  </a:cubicBezTo>
                  <a:cubicBezTo>
                    <a:pt x="113" y="53"/>
                    <a:pt x="75" y="84"/>
                    <a:pt x="60" y="91"/>
                  </a:cubicBezTo>
                  <a:cubicBezTo>
                    <a:pt x="45" y="98"/>
                    <a:pt x="22" y="83"/>
                    <a:pt x="15" y="91"/>
                  </a:cubicBezTo>
                  <a:cubicBezTo>
                    <a:pt x="8" y="99"/>
                    <a:pt x="0" y="129"/>
                    <a:pt x="15" y="137"/>
                  </a:cubicBezTo>
                  <a:cubicBezTo>
                    <a:pt x="30" y="145"/>
                    <a:pt x="91" y="130"/>
                    <a:pt x="106" y="137"/>
                  </a:cubicBezTo>
                  <a:cubicBezTo>
                    <a:pt x="121" y="144"/>
                    <a:pt x="121" y="175"/>
                    <a:pt x="106" y="182"/>
                  </a:cubicBezTo>
                  <a:cubicBezTo>
                    <a:pt x="91" y="189"/>
                    <a:pt x="30" y="175"/>
                    <a:pt x="15" y="182"/>
                  </a:cubicBezTo>
                  <a:cubicBezTo>
                    <a:pt x="0" y="189"/>
                    <a:pt x="0" y="220"/>
                    <a:pt x="15" y="227"/>
                  </a:cubicBezTo>
                  <a:cubicBezTo>
                    <a:pt x="30" y="234"/>
                    <a:pt x="91" y="219"/>
                    <a:pt x="106" y="227"/>
                  </a:cubicBezTo>
                  <a:cubicBezTo>
                    <a:pt x="121" y="235"/>
                    <a:pt x="121" y="265"/>
                    <a:pt x="106" y="273"/>
                  </a:cubicBezTo>
                  <a:cubicBezTo>
                    <a:pt x="91" y="281"/>
                    <a:pt x="30" y="273"/>
                    <a:pt x="15" y="27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905" name="Freeform 24"/>
            <p:cNvSpPr>
              <a:spLocks/>
            </p:cNvSpPr>
            <p:nvPr/>
          </p:nvSpPr>
          <p:spPr bwMode="auto">
            <a:xfrm>
              <a:off x="4787900" y="3141663"/>
              <a:ext cx="215900" cy="228600"/>
            </a:xfrm>
            <a:custGeom>
              <a:avLst/>
              <a:gdLst>
                <a:gd name="T0" fmla="*/ 2147483647 w 121"/>
                <a:gd name="T1" fmla="*/ 0 h 281"/>
                <a:gd name="T2" fmla="*/ 2147483647 w 121"/>
                <a:gd name="T3" fmla="*/ 2147483647 h 281"/>
                <a:gd name="T4" fmla="*/ 2147483647 w 121"/>
                <a:gd name="T5" fmla="*/ 2147483647 h 281"/>
                <a:gd name="T6" fmla="*/ 2147483647 w 121"/>
                <a:gd name="T7" fmla="*/ 2147483647 h 281"/>
                <a:gd name="T8" fmla="*/ 2147483647 w 121"/>
                <a:gd name="T9" fmla="*/ 2147483647 h 281"/>
                <a:gd name="T10" fmla="*/ 2147483647 w 121"/>
                <a:gd name="T11" fmla="*/ 2147483647 h 281"/>
                <a:gd name="T12" fmla="*/ 2147483647 w 121"/>
                <a:gd name="T13" fmla="*/ 2147483647 h 281"/>
                <a:gd name="T14" fmla="*/ 2147483647 w 121"/>
                <a:gd name="T15" fmla="*/ 2147483647 h 281"/>
                <a:gd name="T16" fmla="*/ 2147483647 w 121"/>
                <a:gd name="T17" fmla="*/ 2147483647 h 281"/>
                <a:gd name="T18" fmla="*/ 2147483647 w 121"/>
                <a:gd name="T19" fmla="*/ 2147483647 h 281"/>
                <a:gd name="T20" fmla="*/ 2147483647 w 121"/>
                <a:gd name="T21" fmla="*/ 2147483647 h 281"/>
                <a:gd name="T22" fmla="*/ 2147483647 w 121"/>
                <a:gd name="T23" fmla="*/ 2147483647 h 281"/>
                <a:gd name="T24" fmla="*/ 2147483647 w 121"/>
                <a:gd name="T25" fmla="*/ 2147483647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
                <a:gd name="T40" fmla="*/ 0 h 281"/>
                <a:gd name="T41" fmla="*/ 121 w 121"/>
                <a:gd name="T42" fmla="*/ 281 h 2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 h="281">
                  <a:moveTo>
                    <a:pt x="106" y="0"/>
                  </a:moveTo>
                  <a:cubicBezTo>
                    <a:pt x="60" y="19"/>
                    <a:pt x="15" y="38"/>
                    <a:pt x="15" y="46"/>
                  </a:cubicBezTo>
                  <a:cubicBezTo>
                    <a:pt x="15" y="54"/>
                    <a:pt x="99" y="39"/>
                    <a:pt x="106" y="46"/>
                  </a:cubicBezTo>
                  <a:cubicBezTo>
                    <a:pt x="113" y="53"/>
                    <a:pt x="75" y="84"/>
                    <a:pt x="60" y="91"/>
                  </a:cubicBezTo>
                  <a:cubicBezTo>
                    <a:pt x="45" y="98"/>
                    <a:pt x="22" y="83"/>
                    <a:pt x="15" y="91"/>
                  </a:cubicBezTo>
                  <a:cubicBezTo>
                    <a:pt x="8" y="99"/>
                    <a:pt x="0" y="129"/>
                    <a:pt x="15" y="137"/>
                  </a:cubicBezTo>
                  <a:cubicBezTo>
                    <a:pt x="30" y="145"/>
                    <a:pt x="91" y="130"/>
                    <a:pt x="106" y="137"/>
                  </a:cubicBezTo>
                  <a:cubicBezTo>
                    <a:pt x="121" y="144"/>
                    <a:pt x="121" y="175"/>
                    <a:pt x="106" y="182"/>
                  </a:cubicBezTo>
                  <a:cubicBezTo>
                    <a:pt x="91" y="189"/>
                    <a:pt x="30" y="175"/>
                    <a:pt x="15" y="182"/>
                  </a:cubicBezTo>
                  <a:cubicBezTo>
                    <a:pt x="0" y="189"/>
                    <a:pt x="0" y="220"/>
                    <a:pt x="15" y="227"/>
                  </a:cubicBezTo>
                  <a:cubicBezTo>
                    <a:pt x="30" y="234"/>
                    <a:pt x="91" y="219"/>
                    <a:pt x="106" y="227"/>
                  </a:cubicBezTo>
                  <a:cubicBezTo>
                    <a:pt x="121" y="235"/>
                    <a:pt x="121" y="265"/>
                    <a:pt x="106" y="273"/>
                  </a:cubicBezTo>
                  <a:cubicBezTo>
                    <a:pt x="91" y="281"/>
                    <a:pt x="30" y="273"/>
                    <a:pt x="15" y="27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906" name="Freeform 25"/>
            <p:cNvSpPr>
              <a:spLocks/>
            </p:cNvSpPr>
            <p:nvPr/>
          </p:nvSpPr>
          <p:spPr bwMode="auto">
            <a:xfrm>
              <a:off x="4787900" y="2781301"/>
              <a:ext cx="215900" cy="228600"/>
            </a:xfrm>
            <a:custGeom>
              <a:avLst/>
              <a:gdLst>
                <a:gd name="T0" fmla="*/ 2147483647 w 121"/>
                <a:gd name="T1" fmla="*/ 0 h 281"/>
                <a:gd name="T2" fmla="*/ 2147483647 w 121"/>
                <a:gd name="T3" fmla="*/ 2147483647 h 281"/>
                <a:gd name="T4" fmla="*/ 2147483647 w 121"/>
                <a:gd name="T5" fmla="*/ 2147483647 h 281"/>
                <a:gd name="T6" fmla="*/ 2147483647 w 121"/>
                <a:gd name="T7" fmla="*/ 2147483647 h 281"/>
                <a:gd name="T8" fmla="*/ 2147483647 w 121"/>
                <a:gd name="T9" fmla="*/ 2147483647 h 281"/>
                <a:gd name="T10" fmla="*/ 2147483647 w 121"/>
                <a:gd name="T11" fmla="*/ 2147483647 h 281"/>
                <a:gd name="T12" fmla="*/ 2147483647 w 121"/>
                <a:gd name="T13" fmla="*/ 2147483647 h 281"/>
                <a:gd name="T14" fmla="*/ 2147483647 w 121"/>
                <a:gd name="T15" fmla="*/ 2147483647 h 281"/>
                <a:gd name="T16" fmla="*/ 2147483647 w 121"/>
                <a:gd name="T17" fmla="*/ 2147483647 h 281"/>
                <a:gd name="T18" fmla="*/ 2147483647 w 121"/>
                <a:gd name="T19" fmla="*/ 2147483647 h 281"/>
                <a:gd name="T20" fmla="*/ 2147483647 w 121"/>
                <a:gd name="T21" fmla="*/ 2147483647 h 281"/>
                <a:gd name="T22" fmla="*/ 2147483647 w 121"/>
                <a:gd name="T23" fmla="*/ 2147483647 h 281"/>
                <a:gd name="T24" fmla="*/ 2147483647 w 121"/>
                <a:gd name="T25" fmla="*/ 2147483647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
                <a:gd name="T40" fmla="*/ 0 h 281"/>
                <a:gd name="T41" fmla="*/ 121 w 121"/>
                <a:gd name="T42" fmla="*/ 281 h 2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 h="281">
                  <a:moveTo>
                    <a:pt x="106" y="0"/>
                  </a:moveTo>
                  <a:cubicBezTo>
                    <a:pt x="60" y="19"/>
                    <a:pt x="15" y="38"/>
                    <a:pt x="15" y="46"/>
                  </a:cubicBezTo>
                  <a:cubicBezTo>
                    <a:pt x="15" y="54"/>
                    <a:pt x="99" y="39"/>
                    <a:pt x="106" y="46"/>
                  </a:cubicBezTo>
                  <a:cubicBezTo>
                    <a:pt x="113" y="53"/>
                    <a:pt x="75" y="84"/>
                    <a:pt x="60" y="91"/>
                  </a:cubicBezTo>
                  <a:cubicBezTo>
                    <a:pt x="45" y="98"/>
                    <a:pt x="22" y="83"/>
                    <a:pt x="15" y="91"/>
                  </a:cubicBezTo>
                  <a:cubicBezTo>
                    <a:pt x="8" y="99"/>
                    <a:pt x="0" y="129"/>
                    <a:pt x="15" y="137"/>
                  </a:cubicBezTo>
                  <a:cubicBezTo>
                    <a:pt x="30" y="145"/>
                    <a:pt x="91" y="130"/>
                    <a:pt x="106" y="137"/>
                  </a:cubicBezTo>
                  <a:cubicBezTo>
                    <a:pt x="121" y="144"/>
                    <a:pt x="121" y="175"/>
                    <a:pt x="106" y="182"/>
                  </a:cubicBezTo>
                  <a:cubicBezTo>
                    <a:pt x="91" y="189"/>
                    <a:pt x="30" y="175"/>
                    <a:pt x="15" y="182"/>
                  </a:cubicBezTo>
                  <a:cubicBezTo>
                    <a:pt x="0" y="189"/>
                    <a:pt x="0" y="220"/>
                    <a:pt x="15" y="227"/>
                  </a:cubicBezTo>
                  <a:cubicBezTo>
                    <a:pt x="30" y="234"/>
                    <a:pt x="91" y="219"/>
                    <a:pt x="106" y="227"/>
                  </a:cubicBezTo>
                  <a:cubicBezTo>
                    <a:pt x="121" y="235"/>
                    <a:pt x="121" y="265"/>
                    <a:pt x="106" y="273"/>
                  </a:cubicBezTo>
                  <a:cubicBezTo>
                    <a:pt x="91" y="281"/>
                    <a:pt x="30" y="273"/>
                    <a:pt x="15" y="27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907" name="Freeform 26"/>
            <p:cNvSpPr>
              <a:spLocks/>
            </p:cNvSpPr>
            <p:nvPr/>
          </p:nvSpPr>
          <p:spPr bwMode="auto">
            <a:xfrm>
              <a:off x="4284663" y="3284538"/>
              <a:ext cx="215900" cy="228600"/>
            </a:xfrm>
            <a:custGeom>
              <a:avLst/>
              <a:gdLst>
                <a:gd name="T0" fmla="*/ 2147483647 w 121"/>
                <a:gd name="T1" fmla="*/ 0 h 281"/>
                <a:gd name="T2" fmla="*/ 2147483647 w 121"/>
                <a:gd name="T3" fmla="*/ 2147483647 h 281"/>
                <a:gd name="T4" fmla="*/ 2147483647 w 121"/>
                <a:gd name="T5" fmla="*/ 2147483647 h 281"/>
                <a:gd name="T6" fmla="*/ 2147483647 w 121"/>
                <a:gd name="T7" fmla="*/ 2147483647 h 281"/>
                <a:gd name="T8" fmla="*/ 2147483647 w 121"/>
                <a:gd name="T9" fmla="*/ 2147483647 h 281"/>
                <a:gd name="T10" fmla="*/ 2147483647 w 121"/>
                <a:gd name="T11" fmla="*/ 2147483647 h 281"/>
                <a:gd name="T12" fmla="*/ 2147483647 w 121"/>
                <a:gd name="T13" fmla="*/ 2147483647 h 281"/>
                <a:gd name="T14" fmla="*/ 2147483647 w 121"/>
                <a:gd name="T15" fmla="*/ 2147483647 h 281"/>
                <a:gd name="T16" fmla="*/ 2147483647 w 121"/>
                <a:gd name="T17" fmla="*/ 2147483647 h 281"/>
                <a:gd name="T18" fmla="*/ 2147483647 w 121"/>
                <a:gd name="T19" fmla="*/ 2147483647 h 281"/>
                <a:gd name="T20" fmla="*/ 2147483647 w 121"/>
                <a:gd name="T21" fmla="*/ 2147483647 h 281"/>
                <a:gd name="T22" fmla="*/ 2147483647 w 121"/>
                <a:gd name="T23" fmla="*/ 2147483647 h 281"/>
                <a:gd name="T24" fmla="*/ 2147483647 w 121"/>
                <a:gd name="T25" fmla="*/ 2147483647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
                <a:gd name="T40" fmla="*/ 0 h 281"/>
                <a:gd name="T41" fmla="*/ 121 w 121"/>
                <a:gd name="T42" fmla="*/ 281 h 2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 h="281">
                  <a:moveTo>
                    <a:pt x="106" y="0"/>
                  </a:moveTo>
                  <a:cubicBezTo>
                    <a:pt x="60" y="19"/>
                    <a:pt x="15" y="38"/>
                    <a:pt x="15" y="46"/>
                  </a:cubicBezTo>
                  <a:cubicBezTo>
                    <a:pt x="15" y="54"/>
                    <a:pt x="99" y="39"/>
                    <a:pt x="106" y="46"/>
                  </a:cubicBezTo>
                  <a:cubicBezTo>
                    <a:pt x="113" y="53"/>
                    <a:pt x="75" y="84"/>
                    <a:pt x="60" y="91"/>
                  </a:cubicBezTo>
                  <a:cubicBezTo>
                    <a:pt x="45" y="98"/>
                    <a:pt x="22" y="83"/>
                    <a:pt x="15" y="91"/>
                  </a:cubicBezTo>
                  <a:cubicBezTo>
                    <a:pt x="8" y="99"/>
                    <a:pt x="0" y="129"/>
                    <a:pt x="15" y="137"/>
                  </a:cubicBezTo>
                  <a:cubicBezTo>
                    <a:pt x="30" y="145"/>
                    <a:pt x="91" y="130"/>
                    <a:pt x="106" y="137"/>
                  </a:cubicBezTo>
                  <a:cubicBezTo>
                    <a:pt x="121" y="144"/>
                    <a:pt x="121" y="175"/>
                    <a:pt x="106" y="182"/>
                  </a:cubicBezTo>
                  <a:cubicBezTo>
                    <a:pt x="91" y="189"/>
                    <a:pt x="30" y="175"/>
                    <a:pt x="15" y="182"/>
                  </a:cubicBezTo>
                  <a:cubicBezTo>
                    <a:pt x="0" y="189"/>
                    <a:pt x="0" y="220"/>
                    <a:pt x="15" y="227"/>
                  </a:cubicBezTo>
                  <a:cubicBezTo>
                    <a:pt x="30" y="234"/>
                    <a:pt x="91" y="219"/>
                    <a:pt x="106" y="227"/>
                  </a:cubicBezTo>
                  <a:cubicBezTo>
                    <a:pt x="121" y="235"/>
                    <a:pt x="121" y="265"/>
                    <a:pt x="106" y="273"/>
                  </a:cubicBezTo>
                  <a:cubicBezTo>
                    <a:pt x="91" y="281"/>
                    <a:pt x="30" y="273"/>
                    <a:pt x="15" y="27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908" name="Freeform 27"/>
            <p:cNvSpPr>
              <a:spLocks/>
            </p:cNvSpPr>
            <p:nvPr/>
          </p:nvSpPr>
          <p:spPr bwMode="auto">
            <a:xfrm>
              <a:off x="5076825" y="2997201"/>
              <a:ext cx="142875" cy="155575"/>
            </a:xfrm>
            <a:custGeom>
              <a:avLst/>
              <a:gdLst>
                <a:gd name="T0" fmla="*/ 2147483647 w 121"/>
                <a:gd name="T1" fmla="*/ 0 h 281"/>
                <a:gd name="T2" fmla="*/ 2147483647 w 121"/>
                <a:gd name="T3" fmla="*/ 2147483647 h 281"/>
                <a:gd name="T4" fmla="*/ 2147483647 w 121"/>
                <a:gd name="T5" fmla="*/ 2147483647 h 281"/>
                <a:gd name="T6" fmla="*/ 2147483647 w 121"/>
                <a:gd name="T7" fmla="*/ 2147483647 h 281"/>
                <a:gd name="T8" fmla="*/ 2147483647 w 121"/>
                <a:gd name="T9" fmla="*/ 2147483647 h 281"/>
                <a:gd name="T10" fmla="*/ 2147483647 w 121"/>
                <a:gd name="T11" fmla="*/ 2147483647 h 281"/>
                <a:gd name="T12" fmla="*/ 2147483647 w 121"/>
                <a:gd name="T13" fmla="*/ 2147483647 h 281"/>
                <a:gd name="T14" fmla="*/ 2147483647 w 121"/>
                <a:gd name="T15" fmla="*/ 2147483647 h 281"/>
                <a:gd name="T16" fmla="*/ 2147483647 w 121"/>
                <a:gd name="T17" fmla="*/ 2147483647 h 281"/>
                <a:gd name="T18" fmla="*/ 2147483647 w 121"/>
                <a:gd name="T19" fmla="*/ 2147483647 h 281"/>
                <a:gd name="T20" fmla="*/ 2147483647 w 121"/>
                <a:gd name="T21" fmla="*/ 2147483647 h 281"/>
                <a:gd name="T22" fmla="*/ 2147483647 w 121"/>
                <a:gd name="T23" fmla="*/ 2147483647 h 281"/>
                <a:gd name="T24" fmla="*/ 2147483647 w 121"/>
                <a:gd name="T25" fmla="*/ 2147483647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
                <a:gd name="T40" fmla="*/ 0 h 281"/>
                <a:gd name="T41" fmla="*/ 121 w 121"/>
                <a:gd name="T42" fmla="*/ 281 h 2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 h="281">
                  <a:moveTo>
                    <a:pt x="106" y="0"/>
                  </a:moveTo>
                  <a:cubicBezTo>
                    <a:pt x="60" y="19"/>
                    <a:pt x="15" y="38"/>
                    <a:pt x="15" y="46"/>
                  </a:cubicBezTo>
                  <a:cubicBezTo>
                    <a:pt x="15" y="54"/>
                    <a:pt x="99" y="39"/>
                    <a:pt x="106" y="46"/>
                  </a:cubicBezTo>
                  <a:cubicBezTo>
                    <a:pt x="113" y="53"/>
                    <a:pt x="75" y="84"/>
                    <a:pt x="60" y="91"/>
                  </a:cubicBezTo>
                  <a:cubicBezTo>
                    <a:pt x="45" y="98"/>
                    <a:pt x="22" y="83"/>
                    <a:pt x="15" y="91"/>
                  </a:cubicBezTo>
                  <a:cubicBezTo>
                    <a:pt x="8" y="99"/>
                    <a:pt x="0" y="129"/>
                    <a:pt x="15" y="137"/>
                  </a:cubicBezTo>
                  <a:cubicBezTo>
                    <a:pt x="30" y="145"/>
                    <a:pt x="91" y="130"/>
                    <a:pt x="106" y="137"/>
                  </a:cubicBezTo>
                  <a:cubicBezTo>
                    <a:pt x="121" y="144"/>
                    <a:pt x="121" y="175"/>
                    <a:pt x="106" y="182"/>
                  </a:cubicBezTo>
                  <a:cubicBezTo>
                    <a:pt x="91" y="189"/>
                    <a:pt x="30" y="175"/>
                    <a:pt x="15" y="182"/>
                  </a:cubicBezTo>
                  <a:cubicBezTo>
                    <a:pt x="0" y="189"/>
                    <a:pt x="0" y="220"/>
                    <a:pt x="15" y="227"/>
                  </a:cubicBezTo>
                  <a:cubicBezTo>
                    <a:pt x="30" y="234"/>
                    <a:pt x="91" y="219"/>
                    <a:pt x="106" y="227"/>
                  </a:cubicBezTo>
                  <a:cubicBezTo>
                    <a:pt x="121" y="235"/>
                    <a:pt x="121" y="265"/>
                    <a:pt x="106" y="273"/>
                  </a:cubicBezTo>
                  <a:cubicBezTo>
                    <a:pt x="91" y="281"/>
                    <a:pt x="30" y="273"/>
                    <a:pt x="15" y="27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909" name="Text Box 28"/>
            <p:cNvSpPr txBox="1">
              <a:spLocks noChangeArrowheads="1"/>
            </p:cNvSpPr>
            <p:nvPr/>
          </p:nvSpPr>
          <p:spPr bwMode="auto">
            <a:xfrm>
              <a:off x="3832225" y="3521076"/>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t>d</a:t>
              </a:r>
              <a:endParaRPr lang="pl-PL"/>
            </a:p>
          </p:txBody>
        </p:sp>
        <p:sp>
          <p:nvSpPr>
            <p:cNvPr id="250910" name="Text Box 29"/>
            <p:cNvSpPr txBox="1">
              <a:spLocks noChangeArrowheads="1"/>
            </p:cNvSpPr>
            <p:nvPr/>
          </p:nvSpPr>
          <p:spPr bwMode="auto">
            <a:xfrm>
              <a:off x="4067175" y="3644901"/>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t>o</a:t>
              </a:r>
              <a:endParaRPr lang="pl-PL"/>
            </a:p>
          </p:txBody>
        </p:sp>
        <p:sp>
          <p:nvSpPr>
            <p:cNvPr id="250911" name="Text Box 30"/>
            <p:cNvSpPr txBox="1">
              <a:spLocks noChangeArrowheads="1"/>
            </p:cNvSpPr>
            <p:nvPr/>
          </p:nvSpPr>
          <p:spPr bwMode="auto">
            <a:xfrm>
              <a:off x="4140200" y="3213101"/>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t>m</a:t>
              </a:r>
              <a:endParaRPr lang="pl-PL"/>
            </a:p>
          </p:txBody>
        </p:sp>
        <p:sp>
          <p:nvSpPr>
            <p:cNvPr id="250912" name="Text Box 31"/>
            <p:cNvSpPr txBox="1">
              <a:spLocks noChangeArrowheads="1"/>
            </p:cNvSpPr>
            <p:nvPr/>
          </p:nvSpPr>
          <p:spPr bwMode="auto">
            <a:xfrm>
              <a:off x="4427538" y="3357563"/>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pl-PL"/>
                <a:t>i</a:t>
              </a:r>
            </a:p>
          </p:txBody>
        </p:sp>
        <p:sp>
          <p:nvSpPr>
            <p:cNvPr id="250913" name="Text Box 32"/>
            <p:cNvSpPr txBox="1">
              <a:spLocks noChangeArrowheads="1"/>
            </p:cNvSpPr>
            <p:nvPr/>
          </p:nvSpPr>
          <p:spPr bwMode="auto">
            <a:xfrm>
              <a:off x="4643438" y="2852738"/>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pl-PL"/>
                <a:t>n</a:t>
              </a:r>
            </a:p>
          </p:txBody>
        </p:sp>
        <p:sp>
          <p:nvSpPr>
            <p:cNvPr id="250914" name="Text Box 33"/>
            <p:cNvSpPr txBox="1">
              <a:spLocks noChangeArrowheads="1"/>
            </p:cNvSpPr>
            <p:nvPr/>
          </p:nvSpPr>
          <p:spPr bwMode="auto">
            <a:xfrm>
              <a:off x="4932363" y="3068638"/>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t>o</a:t>
              </a:r>
              <a:endParaRPr lang="pl-PL"/>
            </a:p>
          </p:txBody>
        </p:sp>
        <p:sp>
          <p:nvSpPr>
            <p:cNvPr id="250915" name="Text Box 34"/>
            <p:cNvSpPr txBox="1">
              <a:spLocks noChangeArrowheads="1"/>
            </p:cNvSpPr>
            <p:nvPr/>
          </p:nvSpPr>
          <p:spPr bwMode="auto">
            <a:xfrm>
              <a:off x="3500430" y="4071942"/>
              <a:ext cx="19928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t>phonological reps</a:t>
              </a:r>
              <a:endParaRPr lang="pl-PL"/>
            </a:p>
          </p:txBody>
        </p:sp>
        <p:sp>
          <p:nvSpPr>
            <p:cNvPr id="250916" name="Text Box 35"/>
            <p:cNvSpPr txBox="1">
              <a:spLocks noChangeArrowheads="1"/>
            </p:cNvSpPr>
            <p:nvPr/>
          </p:nvSpPr>
          <p:spPr bwMode="auto">
            <a:xfrm>
              <a:off x="3708400" y="2492376"/>
              <a:ext cx="12089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sz="1400"/>
                <a:t>chess  board</a:t>
              </a:r>
              <a:endParaRPr lang="pl-PL" sz="1400"/>
            </a:p>
          </p:txBody>
        </p:sp>
        <p:sp>
          <p:nvSpPr>
            <p:cNvPr id="250917" name="Text Box 36"/>
            <p:cNvSpPr txBox="1">
              <a:spLocks noChangeArrowheads="1"/>
            </p:cNvSpPr>
            <p:nvPr/>
          </p:nvSpPr>
          <p:spPr bwMode="auto">
            <a:xfrm>
              <a:off x="2987675" y="3284538"/>
              <a:ext cx="6030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sz="1400"/>
                <a:t>black</a:t>
              </a:r>
            </a:p>
            <a:p>
              <a:pPr eaLnBrk="1" hangingPunct="1"/>
              <a:r>
                <a:rPr lang="en-US" sz="1400"/>
                <a:t>white</a:t>
              </a:r>
              <a:endParaRPr lang="pl-PL" sz="1400"/>
            </a:p>
          </p:txBody>
        </p:sp>
        <p:sp>
          <p:nvSpPr>
            <p:cNvPr id="250918" name="Text Box 37"/>
            <p:cNvSpPr txBox="1">
              <a:spLocks noChangeArrowheads="1"/>
            </p:cNvSpPr>
            <p:nvPr/>
          </p:nvSpPr>
          <p:spPr bwMode="auto">
            <a:xfrm>
              <a:off x="3348038" y="2708276"/>
              <a:ext cx="7713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sz="1400"/>
                <a:t>domino</a:t>
              </a:r>
              <a:endParaRPr lang="pl-PL" sz="1400"/>
            </a:p>
          </p:txBody>
        </p:sp>
        <p:sp>
          <p:nvSpPr>
            <p:cNvPr id="250919" name="Freeform 40"/>
            <p:cNvSpPr>
              <a:spLocks/>
            </p:cNvSpPr>
            <p:nvPr/>
          </p:nvSpPr>
          <p:spPr bwMode="auto">
            <a:xfrm flipV="1">
              <a:off x="3492500" y="3357563"/>
              <a:ext cx="719138" cy="71438"/>
            </a:xfrm>
            <a:custGeom>
              <a:avLst/>
              <a:gdLst>
                <a:gd name="T0" fmla="*/ 0 w 408"/>
                <a:gd name="T1" fmla="*/ 0 h 91"/>
                <a:gd name="T2" fmla="*/ 2147483647 w 408"/>
                <a:gd name="T3" fmla="*/ 2147483647 h 91"/>
                <a:gd name="T4" fmla="*/ 2147483647 w 408"/>
                <a:gd name="T5" fmla="*/ 0 h 91"/>
                <a:gd name="T6" fmla="*/ 0 60000 65536"/>
                <a:gd name="T7" fmla="*/ 0 60000 65536"/>
                <a:gd name="T8" fmla="*/ 0 60000 65536"/>
                <a:gd name="T9" fmla="*/ 0 w 408"/>
                <a:gd name="T10" fmla="*/ 0 h 91"/>
                <a:gd name="T11" fmla="*/ 408 w 408"/>
                <a:gd name="T12" fmla="*/ 91 h 91"/>
              </a:gdLst>
              <a:ahLst/>
              <a:cxnLst>
                <a:cxn ang="T6">
                  <a:pos x="T0" y="T1"/>
                </a:cxn>
                <a:cxn ang="T7">
                  <a:pos x="T2" y="T3"/>
                </a:cxn>
                <a:cxn ang="T8">
                  <a:pos x="T4" y="T5"/>
                </a:cxn>
              </a:cxnLst>
              <a:rect l="T9" t="T10" r="T11" b="T12"/>
              <a:pathLst>
                <a:path w="408" h="91">
                  <a:moveTo>
                    <a:pt x="0" y="0"/>
                  </a:moveTo>
                  <a:cubicBezTo>
                    <a:pt x="56" y="45"/>
                    <a:pt x="113" y="91"/>
                    <a:pt x="181" y="91"/>
                  </a:cubicBezTo>
                  <a:cubicBezTo>
                    <a:pt x="249" y="91"/>
                    <a:pt x="370" y="15"/>
                    <a:pt x="40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920" name="Freeform 41"/>
            <p:cNvSpPr>
              <a:spLocks/>
            </p:cNvSpPr>
            <p:nvPr/>
          </p:nvSpPr>
          <p:spPr bwMode="auto">
            <a:xfrm flipV="1">
              <a:off x="3635375" y="3573463"/>
              <a:ext cx="865188" cy="71438"/>
            </a:xfrm>
            <a:custGeom>
              <a:avLst/>
              <a:gdLst>
                <a:gd name="T0" fmla="*/ 0 w 408"/>
                <a:gd name="T1" fmla="*/ 0 h 91"/>
                <a:gd name="T2" fmla="*/ 2147483647 w 408"/>
                <a:gd name="T3" fmla="*/ 2147483647 h 91"/>
                <a:gd name="T4" fmla="*/ 2147483647 w 408"/>
                <a:gd name="T5" fmla="*/ 0 h 91"/>
                <a:gd name="T6" fmla="*/ 0 60000 65536"/>
                <a:gd name="T7" fmla="*/ 0 60000 65536"/>
                <a:gd name="T8" fmla="*/ 0 60000 65536"/>
                <a:gd name="T9" fmla="*/ 0 w 408"/>
                <a:gd name="T10" fmla="*/ 0 h 91"/>
                <a:gd name="T11" fmla="*/ 408 w 408"/>
                <a:gd name="T12" fmla="*/ 91 h 91"/>
              </a:gdLst>
              <a:ahLst/>
              <a:cxnLst>
                <a:cxn ang="T6">
                  <a:pos x="T0" y="T1"/>
                </a:cxn>
                <a:cxn ang="T7">
                  <a:pos x="T2" y="T3"/>
                </a:cxn>
                <a:cxn ang="T8">
                  <a:pos x="T4" y="T5"/>
                </a:cxn>
              </a:cxnLst>
              <a:rect l="T9" t="T10" r="T11" b="T12"/>
              <a:pathLst>
                <a:path w="408" h="91">
                  <a:moveTo>
                    <a:pt x="0" y="0"/>
                  </a:moveTo>
                  <a:cubicBezTo>
                    <a:pt x="56" y="45"/>
                    <a:pt x="113" y="91"/>
                    <a:pt x="181" y="91"/>
                  </a:cubicBezTo>
                  <a:cubicBezTo>
                    <a:pt x="249" y="91"/>
                    <a:pt x="370" y="15"/>
                    <a:pt x="40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921" name="Freeform 42"/>
            <p:cNvSpPr>
              <a:spLocks/>
            </p:cNvSpPr>
            <p:nvPr/>
          </p:nvSpPr>
          <p:spPr bwMode="auto">
            <a:xfrm flipV="1">
              <a:off x="3563938" y="3429001"/>
              <a:ext cx="865188" cy="71438"/>
            </a:xfrm>
            <a:custGeom>
              <a:avLst/>
              <a:gdLst>
                <a:gd name="T0" fmla="*/ 0 w 408"/>
                <a:gd name="T1" fmla="*/ 0 h 91"/>
                <a:gd name="T2" fmla="*/ 2147483647 w 408"/>
                <a:gd name="T3" fmla="*/ 2147483647 h 91"/>
                <a:gd name="T4" fmla="*/ 2147483647 w 408"/>
                <a:gd name="T5" fmla="*/ 0 h 91"/>
                <a:gd name="T6" fmla="*/ 0 60000 65536"/>
                <a:gd name="T7" fmla="*/ 0 60000 65536"/>
                <a:gd name="T8" fmla="*/ 0 60000 65536"/>
                <a:gd name="T9" fmla="*/ 0 w 408"/>
                <a:gd name="T10" fmla="*/ 0 h 91"/>
                <a:gd name="T11" fmla="*/ 408 w 408"/>
                <a:gd name="T12" fmla="*/ 91 h 91"/>
              </a:gdLst>
              <a:ahLst/>
              <a:cxnLst>
                <a:cxn ang="T6">
                  <a:pos x="T0" y="T1"/>
                </a:cxn>
                <a:cxn ang="T7">
                  <a:pos x="T2" y="T3"/>
                </a:cxn>
                <a:cxn ang="T8">
                  <a:pos x="T4" y="T5"/>
                </a:cxn>
              </a:cxnLst>
              <a:rect l="T9" t="T10" r="T11" b="T12"/>
              <a:pathLst>
                <a:path w="408" h="91">
                  <a:moveTo>
                    <a:pt x="0" y="0"/>
                  </a:moveTo>
                  <a:cubicBezTo>
                    <a:pt x="56" y="45"/>
                    <a:pt x="113" y="91"/>
                    <a:pt x="181" y="91"/>
                  </a:cubicBezTo>
                  <a:cubicBezTo>
                    <a:pt x="249" y="91"/>
                    <a:pt x="370" y="15"/>
                    <a:pt x="40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922" name="Freeform 43"/>
            <p:cNvSpPr>
              <a:spLocks/>
            </p:cNvSpPr>
            <p:nvPr/>
          </p:nvSpPr>
          <p:spPr bwMode="auto">
            <a:xfrm>
              <a:off x="3563938" y="2924176"/>
              <a:ext cx="1295400" cy="433388"/>
            </a:xfrm>
            <a:custGeom>
              <a:avLst/>
              <a:gdLst>
                <a:gd name="T0" fmla="*/ 0 w 726"/>
                <a:gd name="T1" fmla="*/ 2147483647 h 227"/>
                <a:gd name="T2" fmla="*/ 2147483647 w 726"/>
                <a:gd name="T3" fmla="*/ 0 h 227"/>
                <a:gd name="T4" fmla="*/ 0 60000 65536"/>
                <a:gd name="T5" fmla="*/ 0 60000 65536"/>
                <a:gd name="T6" fmla="*/ 0 w 726"/>
                <a:gd name="T7" fmla="*/ 0 h 227"/>
                <a:gd name="T8" fmla="*/ 726 w 726"/>
                <a:gd name="T9" fmla="*/ 227 h 227"/>
              </a:gdLst>
              <a:ahLst/>
              <a:cxnLst>
                <a:cxn ang="T4">
                  <a:pos x="T0" y="T1"/>
                </a:cxn>
                <a:cxn ang="T5">
                  <a:pos x="T2" y="T3"/>
                </a:cxn>
              </a:cxnLst>
              <a:rect l="T6" t="T7" r="T8" b="T9"/>
              <a:pathLst>
                <a:path w="726" h="227">
                  <a:moveTo>
                    <a:pt x="0" y="227"/>
                  </a:moveTo>
                  <a:cubicBezTo>
                    <a:pt x="302" y="132"/>
                    <a:pt x="605" y="38"/>
                    <a:pt x="726"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923" name="Freeform 44"/>
            <p:cNvSpPr>
              <a:spLocks/>
            </p:cNvSpPr>
            <p:nvPr/>
          </p:nvSpPr>
          <p:spPr bwMode="auto">
            <a:xfrm>
              <a:off x="3563938" y="3200401"/>
              <a:ext cx="1368425" cy="157163"/>
            </a:xfrm>
            <a:custGeom>
              <a:avLst/>
              <a:gdLst>
                <a:gd name="T0" fmla="*/ 0 w 862"/>
                <a:gd name="T1" fmla="*/ 2147483647 h 99"/>
                <a:gd name="T2" fmla="*/ 2147483647 w 862"/>
                <a:gd name="T3" fmla="*/ 2147483647 h 99"/>
                <a:gd name="T4" fmla="*/ 2147483647 w 862"/>
                <a:gd name="T5" fmla="*/ 2147483647 h 99"/>
                <a:gd name="T6" fmla="*/ 0 60000 65536"/>
                <a:gd name="T7" fmla="*/ 0 60000 65536"/>
                <a:gd name="T8" fmla="*/ 0 60000 65536"/>
                <a:gd name="T9" fmla="*/ 0 w 862"/>
                <a:gd name="T10" fmla="*/ 0 h 99"/>
                <a:gd name="T11" fmla="*/ 862 w 862"/>
                <a:gd name="T12" fmla="*/ 99 h 99"/>
              </a:gdLst>
              <a:ahLst/>
              <a:cxnLst>
                <a:cxn ang="T6">
                  <a:pos x="T0" y="T1"/>
                </a:cxn>
                <a:cxn ang="T7">
                  <a:pos x="T2" y="T3"/>
                </a:cxn>
                <a:cxn ang="T8">
                  <a:pos x="T4" y="T5"/>
                </a:cxn>
              </a:cxnLst>
              <a:rect l="T9" t="T10" r="T11" b="T12"/>
              <a:pathLst>
                <a:path w="862" h="99">
                  <a:moveTo>
                    <a:pt x="0" y="99"/>
                  </a:moveTo>
                  <a:cubicBezTo>
                    <a:pt x="200" y="57"/>
                    <a:pt x="400" y="16"/>
                    <a:pt x="544" y="8"/>
                  </a:cubicBezTo>
                  <a:cubicBezTo>
                    <a:pt x="688" y="0"/>
                    <a:pt x="809" y="46"/>
                    <a:pt x="862" y="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924" name="Freeform 45"/>
            <p:cNvSpPr>
              <a:spLocks/>
            </p:cNvSpPr>
            <p:nvPr/>
          </p:nvSpPr>
          <p:spPr bwMode="auto">
            <a:xfrm>
              <a:off x="4284663" y="2708276"/>
              <a:ext cx="144463" cy="647700"/>
            </a:xfrm>
            <a:custGeom>
              <a:avLst/>
              <a:gdLst>
                <a:gd name="T0" fmla="*/ 0 w 91"/>
                <a:gd name="T1" fmla="*/ 0 h 408"/>
                <a:gd name="T2" fmla="*/ 2147483647 w 91"/>
                <a:gd name="T3" fmla="*/ 2147483647 h 408"/>
                <a:gd name="T4" fmla="*/ 0 w 91"/>
                <a:gd name="T5" fmla="*/ 2147483647 h 408"/>
                <a:gd name="T6" fmla="*/ 0 60000 65536"/>
                <a:gd name="T7" fmla="*/ 0 60000 65536"/>
                <a:gd name="T8" fmla="*/ 0 60000 65536"/>
                <a:gd name="T9" fmla="*/ 0 w 91"/>
                <a:gd name="T10" fmla="*/ 0 h 408"/>
                <a:gd name="T11" fmla="*/ 91 w 91"/>
                <a:gd name="T12" fmla="*/ 408 h 408"/>
              </a:gdLst>
              <a:ahLst/>
              <a:cxnLst>
                <a:cxn ang="T6">
                  <a:pos x="T0" y="T1"/>
                </a:cxn>
                <a:cxn ang="T7">
                  <a:pos x="T2" y="T3"/>
                </a:cxn>
                <a:cxn ang="T8">
                  <a:pos x="T4" y="T5"/>
                </a:cxn>
              </a:cxnLst>
              <a:rect l="T9" t="T10" r="T11" b="T12"/>
              <a:pathLst>
                <a:path w="91" h="408">
                  <a:moveTo>
                    <a:pt x="0" y="0"/>
                  </a:moveTo>
                  <a:cubicBezTo>
                    <a:pt x="45" y="11"/>
                    <a:pt x="91" y="23"/>
                    <a:pt x="91" y="91"/>
                  </a:cubicBezTo>
                  <a:cubicBezTo>
                    <a:pt x="91" y="159"/>
                    <a:pt x="15" y="355"/>
                    <a:pt x="0" y="40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925" name="Freeform 46"/>
            <p:cNvSpPr>
              <a:spLocks/>
            </p:cNvSpPr>
            <p:nvPr/>
          </p:nvSpPr>
          <p:spPr bwMode="auto">
            <a:xfrm>
              <a:off x="3995738" y="2924176"/>
              <a:ext cx="144463" cy="647700"/>
            </a:xfrm>
            <a:custGeom>
              <a:avLst/>
              <a:gdLst>
                <a:gd name="T0" fmla="*/ 0 w 91"/>
                <a:gd name="T1" fmla="*/ 0 h 408"/>
                <a:gd name="T2" fmla="*/ 2147483647 w 91"/>
                <a:gd name="T3" fmla="*/ 2147483647 h 408"/>
                <a:gd name="T4" fmla="*/ 0 w 91"/>
                <a:gd name="T5" fmla="*/ 2147483647 h 408"/>
                <a:gd name="T6" fmla="*/ 0 60000 65536"/>
                <a:gd name="T7" fmla="*/ 0 60000 65536"/>
                <a:gd name="T8" fmla="*/ 0 60000 65536"/>
                <a:gd name="T9" fmla="*/ 0 w 91"/>
                <a:gd name="T10" fmla="*/ 0 h 408"/>
                <a:gd name="T11" fmla="*/ 91 w 91"/>
                <a:gd name="T12" fmla="*/ 408 h 408"/>
              </a:gdLst>
              <a:ahLst/>
              <a:cxnLst>
                <a:cxn ang="T6">
                  <a:pos x="T0" y="T1"/>
                </a:cxn>
                <a:cxn ang="T7">
                  <a:pos x="T2" y="T3"/>
                </a:cxn>
                <a:cxn ang="T8">
                  <a:pos x="T4" y="T5"/>
                </a:cxn>
              </a:cxnLst>
              <a:rect l="T9" t="T10" r="T11" b="T12"/>
              <a:pathLst>
                <a:path w="91" h="408">
                  <a:moveTo>
                    <a:pt x="0" y="0"/>
                  </a:moveTo>
                  <a:cubicBezTo>
                    <a:pt x="45" y="11"/>
                    <a:pt x="91" y="23"/>
                    <a:pt x="91" y="91"/>
                  </a:cubicBezTo>
                  <a:cubicBezTo>
                    <a:pt x="91" y="159"/>
                    <a:pt x="15" y="355"/>
                    <a:pt x="0" y="40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926" name="Freeform 47"/>
            <p:cNvSpPr>
              <a:spLocks/>
            </p:cNvSpPr>
            <p:nvPr/>
          </p:nvSpPr>
          <p:spPr bwMode="auto">
            <a:xfrm>
              <a:off x="4500563" y="2708276"/>
              <a:ext cx="287338" cy="215900"/>
            </a:xfrm>
            <a:custGeom>
              <a:avLst/>
              <a:gdLst>
                <a:gd name="T0" fmla="*/ 0 w 181"/>
                <a:gd name="T1" fmla="*/ 0 h 136"/>
                <a:gd name="T2" fmla="*/ 2147483647 w 181"/>
                <a:gd name="T3" fmla="*/ 2147483647 h 136"/>
                <a:gd name="T4" fmla="*/ 2147483647 w 181"/>
                <a:gd name="T5" fmla="*/ 2147483647 h 136"/>
                <a:gd name="T6" fmla="*/ 0 60000 65536"/>
                <a:gd name="T7" fmla="*/ 0 60000 65536"/>
                <a:gd name="T8" fmla="*/ 0 60000 65536"/>
                <a:gd name="T9" fmla="*/ 0 w 181"/>
                <a:gd name="T10" fmla="*/ 0 h 136"/>
                <a:gd name="T11" fmla="*/ 181 w 181"/>
                <a:gd name="T12" fmla="*/ 136 h 136"/>
              </a:gdLst>
              <a:ahLst/>
              <a:cxnLst>
                <a:cxn ang="T6">
                  <a:pos x="T0" y="T1"/>
                </a:cxn>
                <a:cxn ang="T7">
                  <a:pos x="T2" y="T3"/>
                </a:cxn>
                <a:cxn ang="T8">
                  <a:pos x="T4" y="T5"/>
                </a:cxn>
              </a:cxnLst>
              <a:rect l="T9" t="T10" r="T11" b="T12"/>
              <a:pathLst>
                <a:path w="181" h="136">
                  <a:moveTo>
                    <a:pt x="0" y="0"/>
                  </a:moveTo>
                  <a:cubicBezTo>
                    <a:pt x="7" y="34"/>
                    <a:pt x="15" y="68"/>
                    <a:pt x="45" y="91"/>
                  </a:cubicBezTo>
                  <a:cubicBezTo>
                    <a:pt x="75" y="114"/>
                    <a:pt x="158" y="129"/>
                    <a:pt x="181" y="13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927" name="Freeform 48"/>
            <p:cNvSpPr>
              <a:spLocks/>
            </p:cNvSpPr>
            <p:nvPr/>
          </p:nvSpPr>
          <p:spPr bwMode="auto">
            <a:xfrm>
              <a:off x="3995738" y="2708276"/>
              <a:ext cx="325438" cy="936625"/>
            </a:xfrm>
            <a:custGeom>
              <a:avLst/>
              <a:gdLst>
                <a:gd name="T0" fmla="*/ 2147483647 w 205"/>
                <a:gd name="T1" fmla="*/ 0 h 590"/>
                <a:gd name="T2" fmla="*/ 2147483647 w 205"/>
                <a:gd name="T3" fmla="*/ 2147483647 h 590"/>
                <a:gd name="T4" fmla="*/ 0 w 205"/>
                <a:gd name="T5" fmla="*/ 2147483647 h 590"/>
                <a:gd name="T6" fmla="*/ 0 60000 65536"/>
                <a:gd name="T7" fmla="*/ 0 60000 65536"/>
                <a:gd name="T8" fmla="*/ 0 60000 65536"/>
                <a:gd name="T9" fmla="*/ 0 w 205"/>
                <a:gd name="T10" fmla="*/ 0 h 590"/>
                <a:gd name="T11" fmla="*/ 205 w 205"/>
                <a:gd name="T12" fmla="*/ 590 h 590"/>
              </a:gdLst>
              <a:ahLst/>
              <a:cxnLst>
                <a:cxn ang="T6">
                  <a:pos x="T0" y="T1"/>
                </a:cxn>
                <a:cxn ang="T7">
                  <a:pos x="T2" y="T3"/>
                </a:cxn>
                <a:cxn ang="T8">
                  <a:pos x="T4" y="T5"/>
                </a:cxn>
              </a:cxnLst>
              <a:rect l="T9" t="T10" r="T11" b="T12"/>
              <a:pathLst>
                <a:path w="205" h="590">
                  <a:moveTo>
                    <a:pt x="136" y="0"/>
                  </a:moveTo>
                  <a:cubicBezTo>
                    <a:pt x="170" y="42"/>
                    <a:pt x="205" y="84"/>
                    <a:pt x="182" y="182"/>
                  </a:cubicBezTo>
                  <a:cubicBezTo>
                    <a:pt x="159" y="280"/>
                    <a:pt x="79" y="435"/>
                    <a:pt x="0" y="59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928" name="Freeform 49"/>
            <p:cNvSpPr>
              <a:spLocks/>
            </p:cNvSpPr>
            <p:nvPr/>
          </p:nvSpPr>
          <p:spPr bwMode="auto">
            <a:xfrm>
              <a:off x="4427538" y="2708276"/>
              <a:ext cx="168275" cy="792163"/>
            </a:xfrm>
            <a:custGeom>
              <a:avLst/>
              <a:gdLst>
                <a:gd name="T0" fmla="*/ 0 w 106"/>
                <a:gd name="T1" fmla="*/ 0 h 499"/>
                <a:gd name="T2" fmla="*/ 2147483647 w 106"/>
                <a:gd name="T3" fmla="*/ 2147483647 h 499"/>
                <a:gd name="T4" fmla="*/ 2147483647 w 106"/>
                <a:gd name="T5" fmla="*/ 2147483647 h 499"/>
                <a:gd name="T6" fmla="*/ 0 60000 65536"/>
                <a:gd name="T7" fmla="*/ 0 60000 65536"/>
                <a:gd name="T8" fmla="*/ 0 60000 65536"/>
                <a:gd name="T9" fmla="*/ 0 w 106"/>
                <a:gd name="T10" fmla="*/ 0 h 499"/>
                <a:gd name="T11" fmla="*/ 106 w 106"/>
                <a:gd name="T12" fmla="*/ 499 h 499"/>
              </a:gdLst>
              <a:ahLst/>
              <a:cxnLst>
                <a:cxn ang="T6">
                  <a:pos x="T0" y="T1"/>
                </a:cxn>
                <a:cxn ang="T7">
                  <a:pos x="T2" y="T3"/>
                </a:cxn>
                <a:cxn ang="T8">
                  <a:pos x="T4" y="T5"/>
                </a:cxn>
              </a:cxnLst>
              <a:rect l="T9" t="T10" r="T11" b="T12"/>
              <a:pathLst>
                <a:path w="106" h="499">
                  <a:moveTo>
                    <a:pt x="0" y="0"/>
                  </a:moveTo>
                  <a:cubicBezTo>
                    <a:pt x="38" y="49"/>
                    <a:pt x="76" y="99"/>
                    <a:pt x="91" y="182"/>
                  </a:cubicBezTo>
                  <a:cubicBezTo>
                    <a:pt x="106" y="265"/>
                    <a:pt x="98" y="382"/>
                    <a:pt x="91" y="49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929" name="Freeform 50"/>
            <p:cNvSpPr>
              <a:spLocks/>
            </p:cNvSpPr>
            <p:nvPr/>
          </p:nvSpPr>
          <p:spPr bwMode="auto">
            <a:xfrm>
              <a:off x="4500563" y="2708276"/>
              <a:ext cx="358775" cy="576263"/>
            </a:xfrm>
            <a:custGeom>
              <a:avLst/>
              <a:gdLst>
                <a:gd name="T0" fmla="*/ 0 w 226"/>
                <a:gd name="T1" fmla="*/ 0 h 363"/>
                <a:gd name="T2" fmla="*/ 2147483647 w 226"/>
                <a:gd name="T3" fmla="*/ 2147483647 h 363"/>
                <a:gd name="T4" fmla="*/ 0 60000 65536"/>
                <a:gd name="T5" fmla="*/ 0 60000 65536"/>
                <a:gd name="T6" fmla="*/ 0 w 226"/>
                <a:gd name="T7" fmla="*/ 0 h 363"/>
                <a:gd name="T8" fmla="*/ 226 w 226"/>
                <a:gd name="T9" fmla="*/ 363 h 363"/>
              </a:gdLst>
              <a:ahLst/>
              <a:cxnLst>
                <a:cxn ang="T4">
                  <a:pos x="T0" y="T1"/>
                </a:cxn>
                <a:cxn ang="T5">
                  <a:pos x="T2" y="T3"/>
                </a:cxn>
              </a:cxnLst>
              <a:rect l="T6" t="T7" r="T8" b="T9"/>
              <a:pathLst>
                <a:path w="226" h="363">
                  <a:moveTo>
                    <a:pt x="0" y="0"/>
                  </a:moveTo>
                  <a:cubicBezTo>
                    <a:pt x="94" y="151"/>
                    <a:pt x="188" y="303"/>
                    <a:pt x="226" y="36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930" name="Freeform 51"/>
            <p:cNvSpPr>
              <a:spLocks/>
            </p:cNvSpPr>
            <p:nvPr/>
          </p:nvSpPr>
          <p:spPr bwMode="auto">
            <a:xfrm flipV="1">
              <a:off x="3995738" y="2924176"/>
              <a:ext cx="792163" cy="73025"/>
            </a:xfrm>
            <a:custGeom>
              <a:avLst/>
              <a:gdLst>
                <a:gd name="T0" fmla="*/ 0 w 499"/>
                <a:gd name="T1" fmla="*/ 0 h 45"/>
                <a:gd name="T2" fmla="*/ 2147483647 w 499"/>
                <a:gd name="T3" fmla="*/ 2147483647 h 45"/>
                <a:gd name="T4" fmla="*/ 0 60000 65536"/>
                <a:gd name="T5" fmla="*/ 0 60000 65536"/>
                <a:gd name="T6" fmla="*/ 0 w 499"/>
                <a:gd name="T7" fmla="*/ 0 h 45"/>
                <a:gd name="T8" fmla="*/ 499 w 499"/>
                <a:gd name="T9" fmla="*/ 45 h 45"/>
              </a:gdLst>
              <a:ahLst/>
              <a:cxnLst>
                <a:cxn ang="T4">
                  <a:pos x="T0" y="T1"/>
                </a:cxn>
                <a:cxn ang="T5">
                  <a:pos x="T2" y="T3"/>
                </a:cxn>
              </a:cxnLst>
              <a:rect l="T6" t="T7" r="T8" b="T9"/>
              <a:pathLst>
                <a:path w="499" h="45">
                  <a:moveTo>
                    <a:pt x="0" y="0"/>
                  </a:moveTo>
                  <a:cubicBezTo>
                    <a:pt x="208" y="19"/>
                    <a:pt x="416" y="38"/>
                    <a:pt x="499" y="45"/>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250887"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2838" y="1196975"/>
            <a:ext cx="36195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0418" name="Rectangle 2"/>
          <p:cNvSpPr>
            <a:spLocks noGrp="1" noChangeArrowheads="1"/>
          </p:cNvSpPr>
          <p:nvPr>
            <p:ph type="title"/>
          </p:nvPr>
        </p:nvSpPr>
        <p:spPr>
          <a:xfrm>
            <a:off x="971550" y="188913"/>
            <a:ext cx="7129463" cy="669925"/>
          </a:xfrm>
          <a:effectLst>
            <a:outerShdw dist="35921" dir="2700000" algn="ctr" rotWithShape="0">
              <a:schemeClr val="bg2"/>
            </a:outerShdw>
          </a:effectLst>
        </p:spPr>
        <p:txBody>
          <a:bodyPr/>
          <a:lstStyle/>
          <a:p>
            <a:pPr>
              <a:defRPr/>
            </a:pPr>
            <a:r>
              <a:rPr lang="en-US" sz="4000">
                <a:latin typeface="Arial Unicode MS" pitchFamily="34" charset="-128"/>
              </a:rPr>
              <a:t>Insights and brains</a:t>
            </a:r>
            <a:endParaRPr lang="pl-PL" sz="4000">
              <a:latin typeface="Arial Unicode MS" pitchFamily="34" charset="-128"/>
            </a:endParaRPr>
          </a:p>
        </p:txBody>
      </p:sp>
      <p:sp>
        <p:nvSpPr>
          <p:cNvPr id="251907" name="Rectangle 3"/>
          <p:cNvSpPr>
            <a:spLocks noGrp="1" noChangeArrowheads="1"/>
          </p:cNvSpPr>
          <p:nvPr>
            <p:ph type="body" idx="1"/>
          </p:nvPr>
        </p:nvSpPr>
        <p:spPr>
          <a:xfrm>
            <a:off x="336550" y="908050"/>
            <a:ext cx="8807450" cy="2233613"/>
          </a:xfrm>
        </p:spPr>
        <p:txBody>
          <a:bodyPr/>
          <a:lstStyle/>
          <a:p>
            <a:pPr marL="0" indent="0">
              <a:buFontTx/>
              <a:buNone/>
            </a:pPr>
            <a:r>
              <a:rPr lang="en-US" sz="2000" smtClean="0">
                <a:latin typeface="Calibri" pitchFamily="34" charset="0"/>
                <a:cs typeface="Calibri" pitchFamily="34" charset="0"/>
              </a:rPr>
              <a:t>Activity of the brain while solving problems that required insight and that could be solved in schematic, sequential way has been investigated</a:t>
            </a:r>
            <a:r>
              <a:rPr lang="pl-PL" sz="2000" smtClean="0">
                <a:latin typeface="Calibri" pitchFamily="34" charset="0"/>
                <a:cs typeface="Calibri" pitchFamily="34" charset="0"/>
              </a:rPr>
              <a:t>. </a:t>
            </a:r>
          </a:p>
          <a:p>
            <a:pPr marL="0" indent="0">
              <a:buFontTx/>
              <a:buNone/>
            </a:pPr>
            <a:r>
              <a:rPr lang="en-US" sz="2000" smtClean="0">
                <a:latin typeface="Calibri" pitchFamily="34" charset="0"/>
                <a:cs typeface="Calibri" pitchFamily="34" charset="0"/>
              </a:rPr>
              <a:t>E.M. Bowden, M. Jung-Beeman, J. Fleck, J. Kounios, </a:t>
            </a:r>
            <a:r>
              <a:rPr lang="pl-PL" sz="2000" smtClean="0">
                <a:latin typeface="Calibri" pitchFamily="34" charset="0"/>
                <a:cs typeface="Calibri" pitchFamily="34" charset="0"/>
              </a:rPr>
              <a:t>„</a:t>
            </a:r>
            <a:r>
              <a:rPr lang="en-US" sz="2000" smtClean="0">
                <a:latin typeface="Calibri" pitchFamily="34" charset="0"/>
                <a:cs typeface="Calibri" pitchFamily="34" charset="0"/>
              </a:rPr>
              <a:t>New approaches to demystifying insight</a:t>
            </a:r>
            <a:r>
              <a:rPr lang="pl-PL" sz="2000" smtClean="0">
                <a:latin typeface="Calibri" pitchFamily="34" charset="0"/>
                <a:cs typeface="Calibri" pitchFamily="34" charset="0"/>
              </a:rPr>
              <a:t>”</a:t>
            </a:r>
            <a:r>
              <a:rPr lang="en-US" sz="2000" smtClean="0">
                <a:latin typeface="Calibri" pitchFamily="34" charset="0"/>
                <a:cs typeface="Calibri" pitchFamily="34" charset="0"/>
              </a:rPr>
              <a:t>.</a:t>
            </a:r>
            <a:r>
              <a:rPr lang="pl-PL" sz="2000" smtClean="0">
                <a:latin typeface="Calibri" pitchFamily="34" charset="0"/>
                <a:cs typeface="Calibri" pitchFamily="34" charset="0"/>
              </a:rPr>
              <a:t> </a:t>
            </a:r>
            <a:r>
              <a:rPr lang="en-US" sz="2000" smtClean="0">
                <a:latin typeface="Calibri" pitchFamily="34" charset="0"/>
                <a:cs typeface="Calibri" pitchFamily="34" charset="0"/>
              </a:rPr>
              <a:t>Trends in Cognitive Science</a:t>
            </a:r>
            <a:r>
              <a:rPr lang="pl-PL" sz="2000" smtClean="0">
                <a:latin typeface="Calibri" pitchFamily="34" charset="0"/>
                <a:cs typeface="Calibri" pitchFamily="34" charset="0"/>
              </a:rPr>
              <a:t> </a:t>
            </a:r>
            <a:r>
              <a:rPr lang="en-US" sz="2000" smtClean="0">
                <a:latin typeface="Calibri" pitchFamily="34" charset="0"/>
                <a:cs typeface="Calibri" pitchFamily="34" charset="0"/>
              </a:rPr>
              <a:t>2005.</a:t>
            </a:r>
          </a:p>
          <a:p>
            <a:pPr marL="0" indent="0">
              <a:spcBef>
                <a:spcPct val="50000"/>
              </a:spcBef>
              <a:buFontTx/>
              <a:buNone/>
            </a:pPr>
            <a:r>
              <a:rPr lang="en-US" sz="2000" smtClean="0">
                <a:latin typeface="Calibri" pitchFamily="34" charset="0"/>
                <a:cs typeface="Calibri" pitchFamily="34" charset="0"/>
              </a:rPr>
              <a:t>After solving a problem presented in a verbal way subjects indicated themselves whether they had an insight or not. </a:t>
            </a:r>
          </a:p>
        </p:txBody>
      </p:sp>
      <p:sp>
        <p:nvSpPr>
          <p:cNvPr id="700420" name="Text Box 4"/>
          <p:cNvSpPr txBox="1">
            <a:spLocks noChangeArrowheads="1"/>
          </p:cNvSpPr>
          <p:nvPr/>
        </p:nvSpPr>
        <p:spPr bwMode="auto">
          <a:xfrm>
            <a:off x="250825" y="4797425"/>
            <a:ext cx="873601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US">
                <a:latin typeface="Calibri" pitchFamily="34" charset="0"/>
                <a:cs typeface="Calibri" pitchFamily="34" charset="0"/>
              </a:rPr>
              <a:t>An increased activity of the right hemisphere anterior superior temporal gyrus (RH-aSTG) was observed during initial solving efforts and insights. About 300 ms before insight a burst of gamma activity was observed, interpreted by the authors as </a:t>
            </a:r>
            <a:r>
              <a:rPr lang="pl-PL">
                <a:latin typeface="Calibri" pitchFamily="34" charset="0"/>
                <a:cs typeface="Calibri" pitchFamily="34" charset="0"/>
              </a:rPr>
              <a:t>„</a:t>
            </a:r>
            <a:r>
              <a:rPr lang="en-US">
                <a:latin typeface="Calibri" pitchFamily="34" charset="0"/>
                <a:cs typeface="Calibri" pitchFamily="34" charset="0"/>
              </a:rPr>
              <a:t>making connections across distantly related information during comprehension ... that allow them to see connections that previously eluded them</a:t>
            </a:r>
            <a:r>
              <a:rPr lang="pl-PL">
                <a:latin typeface="Calibri" pitchFamily="34" charset="0"/>
                <a:cs typeface="Calibri" pitchFamily="34" charset="0"/>
              </a:rPr>
              <a:t>”.</a:t>
            </a:r>
            <a:r>
              <a:rPr lang="en-US">
                <a:latin typeface="Calibri" pitchFamily="34" charset="0"/>
                <a:cs typeface="Calibri" pitchFamily="34" charset="0"/>
              </a:rPr>
              <a:t> </a:t>
            </a:r>
            <a:endParaRPr lang="pl-PL">
              <a:latin typeface="Calibri" pitchFamily="34" charset="0"/>
              <a:cs typeface="Calibri" pitchFamily="34" charset="0"/>
            </a:endParaRPr>
          </a:p>
        </p:txBody>
      </p:sp>
      <p:pic>
        <p:nvPicPr>
          <p:cNvPr id="7004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557338"/>
            <a:ext cx="8732838"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04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04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042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4514" name="Rectangle 2"/>
          <p:cNvSpPr>
            <a:spLocks noGrp="1" noChangeArrowheads="1"/>
          </p:cNvSpPr>
          <p:nvPr>
            <p:ph type="title"/>
          </p:nvPr>
        </p:nvSpPr>
        <p:spPr>
          <a:xfrm>
            <a:off x="1619250" y="260350"/>
            <a:ext cx="6186488" cy="769938"/>
          </a:xfrm>
        </p:spPr>
        <p:txBody>
          <a:bodyPr/>
          <a:lstStyle/>
          <a:p>
            <a:pPr eaLnBrk="1" hangingPunct="1">
              <a:defRPr/>
            </a:pPr>
            <a:r>
              <a:rPr lang="en-US" dirty="0" smtClean="0">
                <a:latin typeface="Arial Unicode MS" pitchFamily="34" charset="-128"/>
              </a:rPr>
              <a:t>Failures of AI</a:t>
            </a:r>
          </a:p>
        </p:txBody>
      </p:sp>
      <p:sp>
        <p:nvSpPr>
          <p:cNvPr id="206851" name="Rectangle 3"/>
          <p:cNvSpPr>
            <a:spLocks noGrp="1" noChangeArrowheads="1"/>
          </p:cNvSpPr>
          <p:nvPr>
            <p:ph type="body" idx="1"/>
          </p:nvPr>
        </p:nvSpPr>
        <p:spPr>
          <a:xfrm>
            <a:off x="381000" y="1143000"/>
            <a:ext cx="8382000" cy="1781175"/>
          </a:xfrm>
          <a:noFill/>
        </p:spPr>
        <p:txBody>
          <a:bodyPr/>
          <a:lstStyle/>
          <a:p>
            <a:pPr marL="0" indent="0" eaLnBrk="1" hangingPunct="1">
              <a:buFontTx/>
              <a:buNone/>
            </a:pPr>
            <a:r>
              <a:rPr lang="en-US" smtClean="0">
                <a:latin typeface="Calibri" pitchFamily="34" charset="0"/>
                <a:cs typeface="Calibri" pitchFamily="34" charset="0"/>
              </a:rPr>
              <a:t>Many ambitious general AI projects failed, for example: </a:t>
            </a:r>
          </a:p>
          <a:p>
            <a:pPr marL="0" indent="0" eaLnBrk="1" hangingPunct="1">
              <a:buFontTx/>
              <a:buNone/>
            </a:pPr>
            <a:r>
              <a:rPr lang="en-US" smtClean="0">
                <a:latin typeface="Calibri" pitchFamily="34" charset="0"/>
                <a:cs typeface="Calibri" pitchFamily="34" charset="0"/>
              </a:rPr>
              <a:t>A. Newell, H. Simon, General Problem Solver (1957).</a:t>
            </a:r>
          </a:p>
          <a:p>
            <a:pPr marL="0" indent="0" eaLnBrk="1" hangingPunct="1">
              <a:buFontTx/>
              <a:buNone/>
            </a:pPr>
            <a:r>
              <a:rPr lang="pl-PL" smtClean="0">
                <a:latin typeface="Calibri" pitchFamily="34" charset="0"/>
                <a:cs typeface="Calibri" pitchFamily="34" charset="0"/>
              </a:rPr>
              <a:t>Eduardo Caianiello</a:t>
            </a:r>
            <a:r>
              <a:rPr lang="en-US" smtClean="0">
                <a:latin typeface="Calibri" pitchFamily="34" charset="0"/>
                <a:cs typeface="Calibri" pitchFamily="34" charset="0"/>
              </a:rPr>
              <a:t> (1961) – mnemonic equations explain everything.</a:t>
            </a:r>
          </a:p>
          <a:p>
            <a:pPr marL="0" indent="0" eaLnBrk="1" hangingPunct="1">
              <a:buFontTx/>
              <a:buNone/>
            </a:pPr>
            <a:r>
              <a:rPr lang="en-US" smtClean="0">
                <a:latin typeface="Calibri" pitchFamily="34" charset="0"/>
                <a:cs typeface="Calibri" pitchFamily="34" charset="0"/>
              </a:rPr>
              <a:t>5</a:t>
            </a:r>
            <a:r>
              <a:rPr lang="en-US" baseline="30000" smtClean="0">
                <a:latin typeface="Calibri" pitchFamily="34" charset="0"/>
                <a:cs typeface="Calibri" pitchFamily="34" charset="0"/>
              </a:rPr>
              <a:t>th</a:t>
            </a:r>
            <a:r>
              <a:rPr lang="en-US" smtClean="0">
                <a:latin typeface="Calibri" pitchFamily="34" charset="0"/>
                <a:cs typeface="Calibri" pitchFamily="34" charset="0"/>
              </a:rPr>
              <a:t> generation computer project 1982-1994.</a:t>
            </a:r>
          </a:p>
        </p:txBody>
      </p:sp>
      <p:sp>
        <p:nvSpPr>
          <p:cNvPr id="704516" name="Rectangle 4"/>
          <p:cNvSpPr>
            <a:spLocks noChangeArrowheads="1"/>
          </p:cNvSpPr>
          <p:nvPr/>
        </p:nvSpPr>
        <p:spPr bwMode="auto">
          <a:xfrm>
            <a:off x="395288" y="2997200"/>
            <a:ext cx="8748712" cy="3527425"/>
          </a:xfrm>
          <a:prstGeom prst="rect">
            <a:avLst/>
          </a:prstGeom>
          <a:noFill/>
          <a:ln w="9525">
            <a:noFill/>
            <a:miter lim="800000"/>
            <a:headEnd/>
            <a:tailEnd/>
          </a:ln>
          <a:effectLst/>
        </p:spPr>
        <p:txBody>
          <a:bodyPr/>
          <a:lstStyle/>
          <a:p>
            <a:pPr>
              <a:lnSpc>
                <a:spcPct val="90000"/>
              </a:lnSpc>
              <a:spcBef>
                <a:spcPct val="20000"/>
              </a:spcBef>
              <a:defRPr/>
            </a:pPr>
            <a:r>
              <a:rPr lang="en-US" dirty="0">
                <a:solidFill>
                  <a:srgbClr val="FFFFFF"/>
                </a:solidFill>
                <a:latin typeface="Calibri" pitchFamily="34" charset="0"/>
                <a:cs typeface="Calibri" pitchFamily="34" charset="0"/>
              </a:rPr>
              <a:t>AI has failed in many areas: </a:t>
            </a:r>
          </a:p>
          <a:p>
            <a:pPr marL="357188" indent="-357188">
              <a:lnSpc>
                <a:spcPct val="90000"/>
              </a:lnSpc>
              <a:spcBef>
                <a:spcPct val="20000"/>
              </a:spcBef>
              <a:buFont typeface="Arial" pitchFamily="34" charset="0"/>
              <a:buChar char="•"/>
              <a:tabLst>
                <a:tab pos="357188" algn="l"/>
              </a:tabLst>
              <a:defRPr/>
            </a:pPr>
            <a:r>
              <a:rPr lang="en-US" dirty="0">
                <a:solidFill>
                  <a:srgbClr val="FFFFFF"/>
                </a:solidFill>
                <a:latin typeface="Calibri" pitchFamily="34" charset="0"/>
                <a:cs typeface="Calibri" pitchFamily="34" charset="0"/>
              </a:rPr>
              <a:t>problem solving, reasoning </a:t>
            </a:r>
          </a:p>
          <a:p>
            <a:pPr marL="357188" indent="-357188">
              <a:lnSpc>
                <a:spcPct val="90000"/>
              </a:lnSpc>
              <a:spcBef>
                <a:spcPct val="20000"/>
              </a:spcBef>
              <a:buFont typeface="Arial" pitchFamily="34" charset="0"/>
              <a:buChar char="•"/>
              <a:tabLst>
                <a:tab pos="357188" algn="l"/>
              </a:tabLst>
              <a:defRPr/>
            </a:pPr>
            <a:r>
              <a:rPr lang="en-US" dirty="0">
                <a:solidFill>
                  <a:srgbClr val="FFFFFF"/>
                </a:solidFill>
                <a:latin typeface="Calibri" pitchFamily="34" charset="0"/>
                <a:cs typeface="Calibri" pitchFamily="34" charset="0"/>
              </a:rPr>
              <a:t>flexible control of behavior</a:t>
            </a:r>
          </a:p>
          <a:p>
            <a:pPr marL="357188" indent="-357188">
              <a:lnSpc>
                <a:spcPct val="90000"/>
              </a:lnSpc>
              <a:spcBef>
                <a:spcPct val="20000"/>
              </a:spcBef>
              <a:buFont typeface="Arial" pitchFamily="34" charset="0"/>
              <a:buChar char="•"/>
              <a:tabLst>
                <a:tab pos="357188" algn="l"/>
              </a:tabLst>
              <a:defRPr/>
            </a:pPr>
            <a:r>
              <a:rPr lang="en-US" dirty="0">
                <a:solidFill>
                  <a:srgbClr val="FFFFFF"/>
                </a:solidFill>
                <a:latin typeface="Calibri" pitchFamily="34" charset="0"/>
                <a:cs typeface="Calibri" pitchFamily="34" charset="0"/>
              </a:rPr>
              <a:t>perception, computer vision</a:t>
            </a:r>
          </a:p>
          <a:p>
            <a:pPr marL="357188" indent="-357188">
              <a:lnSpc>
                <a:spcPct val="90000"/>
              </a:lnSpc>
              <a:spcBef>
                <a:spcPct val="20000"/>
              </a:spcBef>
              <a:buFont typeface="Arial" pitchFamily="34" charset="0"/>
              <a:buChar char="•"/>
              <a:tabLst>
                <a:tab pos="357188" algn="l"/>
              </a:tabLst>
              <a:defRPr/>
            </a:pPr>
            <a:r>
              <a:rPr lang="en-US" dirty="0">
                <a:solidFill>
                  <a:srgbClr val="FFFFFF"/>
                </a:solidFill>
                <a:latin typeface="Calibri" pitchFamily="34" charset="0"/>
                <a:cs typeface="Calibri" pitchFamily="34" charset="0"/>
              </a:rPr>
              <a:t>language ... </a:t>
            </a:r>
          </a:p>
          <a:p>
            <a:pPr>
              <a:lnSpc>
                <a:spcPct val="90000"/>
              </a:lnSpc>
              <a:spcBef>
                <a:spcPct val="20000"/>
              </a:spcBef>
              <a:defRPr/>
            </a:pPr>
            <a:endParaRPr lang="en-US" dirty="0">
              <a:solidFill>
                <a:srgbClr val="FFFFFF"/>
              </a:solidFill>
              <a:latin typeface="Calibri" pitchFamily="34" charset="0"/>
              <a:cs typeface="Calibri" pitchFamily="34" charset="0"/>
            </a:endParaRPr>
          </a:p>
          <a:p>
            <a:pPr>
              <a:lnSpc>
                <a:spcPct val="90000"/>
              </a:lnSpc>
              <a:spcBef>
                <a:spcPct val="20000"/>
              </a:spcBef>
              <a:defRPr/>
            </a:pPr>
            <a:r>
              <a:rPr lang="en-US" dirty="0">
                <a:solidFill>
                  <a:srgbClr val="FFFFFF"/>
                </a:solidFill>
                <a:latin typeface="Calibri" pitchFamily="34" charset="0"/>
                <a:cs typeface="Calibri" pitchFamily="34" charset="0"/>
              </a:rPr>
              <a:t>Why? </a:t>
            </a:r>
          </a:p>
          <a:p>
            <a:pPr marL="357188" indent="-357188">
              <a:lnSpc>
                <a:spcPct val="90000"/>
              </a:lnSpc>
              <a:spcBef>
                <a:spcPct val="20000"/>
              </a:spcBef>
              <a:buFont typeface="Arial" pitchFamily="34" charset="0"/>
              <a:buChar char="•"/>
              <a:defRPr/>
            </a:pPr>
            <a:r>
              <a:rPr lang="en-US" dirty="0">
                <a:solidFill>
                  <a:srgbClr val="FFFFFF"/>
                </a:solidFill>
                <a:latin typeface="Calibri" pitchFamily="34" charset="0"/>
                <a:cs typeface="Calibri" pitchFamily="34" charset="0"/>
              </a:rPr>
              <a:t>Too naive?</a:t>
            </a:r>
          </a:p>
          <a:p>
            <a:pPr marL="357188" indent="-357188">
              <a:lnSpc>
                <a:spcPct val="90000"/>
              </a:lnSpc>
              <a:spcBef>
                <a:spcPct val="20000"/>
              </a:spcBef>
              <a:buFont typeface="Arial" pitchFamily="34" charset="0"/>
              <a:buChar char="•"/>
              <a:defRPr/>
            </a:pPr>
            <a:r>
              <a:rPr lang="en-US" dirty="0">
                <a:solidFill>
                  <a:srgbClr val="FFFFFF"/>
                </a:solidFill>
                <a:latin typeface="Calibri" pitchFamily="34" charset="0"/>
                <a:cs typeface="Calibri" pitchFamily="34" charset="0"/>
              </a:rPr>
              <a:t>Not focused on applications?</a:t>
            </a:r>
          </a:p>
          <a:p>
            <a:pPr marL="357188" indent="-357188">
              <a:lnSpc>
                <a:spcPct val="90000"/>
              </a:lnSpc>
              <a:spcBef>
                <a:spcPct val="20000"/>
              </a:spcBef>
              <a:buFont typeface="Arial" pitchFamily="34" charset="0"/>
              <a:buChar char="•"/>
              <a:defRPr/>
            </a:pPr>
            <a:r>
              <a:rPr lang="en-US" dirty="0">
                <a:solidFill>
                  <a:srgbClr val="FFFFFF"/>
                </a:solidFill>
                <a:latin typeface="Calibri" pitchFamily="34" charset="0"/>
                <a:cs typeface="Calibri" pitchFamily="34" charset="0"/>
              </a:rPr>
              <a:t>Not addressing real challenges?</a:t>
            </a:r>
          </a:p>
          <a:p>
            <a:pPr>
              <a:lnSpc>
                <a:spcPct val="90000"/>
              </a:lnSpc>
              <a:spcBef>
                <a:spcPct val="20000"/>
              </a:spcBef>
              <a:defRPr/>
            </a:pPr>
            <a:endParaRPr lang="en-US" dirty="0">
              <a:solidFill>
                <a:srgbClr val="FFFFFF"/>
              </a:solidFill>
              <a:latin typeface="Calibri" pitchFamily="34" charset="0"/>
              <a:cs typeface="Calibri" pitchFamily="34" charset="0"/>
            </a:endParaRPr>
          </a:p>
        </p:txBody>
      </p:sp>
      <p:pic>
        <p:nvPicPr>
          <p:cNvPr id="20685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0438" y="2535238"/>
            <a:ext cx="9017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9050" y="366713"/>
            <a:ext cx="12954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55"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7200" y="4424363"/>
            <a:ext cx="3352800"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trips dir="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02" name="Rectangle 2"/>
          <p:cNvSpPr>
            <a:spLocks noGrp="1" noChangeArrowheads="1"/>
          </p:cNvSpPr>
          <p:nvPr>
            <p:ph type="title"/>
          </p:nvPr>
        </p:nvSpPr>
        <p:spPr>
          <a:xfrm>
            <a:off x="971550" y="188913"/>
            <a:ext cx="5713413" cy="669925"/>
          </a:xfrm>
          <a:effectLst>
            <a:outerShdw dist="35921" dir="2700000" algn="ctr" rotWithShape="0">
              <a:schemeClr val="bg2"/>
            </a:outerShdw>
          </a:effectLst>
        </p:spPr>
        <p:txBody>
          <a:bodyPr/>
          <a:lstStyle/>
          <a:p>
            <a:pPr>
              <a:defRPr/>
            </a:pPr>
            <a:r>
              <a:rPr lang="en-US" sz="4000" dirty="0">
                <a:latin typeface="Arial Unicode MS" pitchFamily="34" charset="-128"/>
              </a:rPr>
              <a:t>Insight interpreted</a:t>
            </a:r>
            <a:endParaRPr lang="pl-PL" sz="4000" dirty="0">
              <a:latin typeface="Arial Unicode MS" pitchFamily="34" charset="-128"/>
            </a:endParaRPr>
          </a:p>
        </p:txBody>
      </p:sp>
      <p:sp>
        <p:nvSpPr>
          <p:cNvPr id="252931" name="Rectangle 3"/>
          <p:cNvSpPr>
            <a:spLocks noGrp="1" noChangeArrowheads="1"/>
          </p:cNvSpPr>
          <p:nvPr>
            <p:ph type="body" idx="1"/>
          </p:nvPr>
        </p:nvSpPr>
        <p:spPr>
          <a:xfrm>
            <a:off x="336550" y="908050"/>
            <a:ext cx="8807450" cy="5545138"/>
          </a:xfrm>
        </p:spPr>
        <p:txBody>
          <a:bodyPr/>
          <a:lstStyle/>
          <a:p>
            <a:pPr marL="355600" indent="-355600">
              <a:buFontTx/>
              <a:buNone/>
            </a:pPr>
            <a:endParaRPr lang="en-US" sz="2000" smtClean="0">
              <a:latin typeface="Calibri" pitchFamily="34" charset="0"/>
              <a:cs typeface="Calibri" pitchFamily="34" charset="0"/>
            </a:endParaRPr>
          </a:p>
          <a:p>
            <a:pPr marL="355600" indent="-355600">
              <a:buFontTx/>
              <a:buNone/>
            </a:pPr>
            <a:r>
              <a:rPr lang="en-US" sz="2000" smtClean="0">
                <a:latin typeface="Calibri" pitchFamily="34" charset="0"/>
                <a:cs typeface="Calibri" pitchFamily="34" charset="0"/>
              </a:rPr>
              <a:t>What really happens? My interpretation:</a:t>
            </a:r>
          </a:p>
          <a:p>
            <a:pPr marL="355600" indent="-355600">
              <a:buFontTx/>
              <a:buNone/>
            </a:pPr>
            <a:endParaRPr lang="en-US" sz="2000" smtClean="0">
              <a:latin typeface="Calibri" pitchFamily="34" charset="0"/>
              <a:cs typeface="Calibri" pitchFamily="34" charset="0"/>
            </a:endParaRPr>
          </a:p>
          <a:p>
            <a:pPr marL="355600" indent="-355600"/>
            <a:r>
              <a:rPr lang="en-US" sz="2000" smtClean="0">
                <a:latin typeface="Calibri" pitchFamily="34" charset="0"/>
                <a:cs typeface="Calibri" pitchFamily="34" charset="0"/>
              </a:rPr>
              <a:t>LH-STG represents concepts, S=Start, F=final</a:t>
            </a:r>
          </a:p>
          <a:p>
            <a:pPr marL="355600" indent="-355600"/>
            <a:r>
              <a:rPr lang="en-US" sz="2000" smtClean="0">
                <a:latin typeface="Calibri" pitchFamily="34" charset="0"/>
                <a:cs typeface="Calibri" pitchFamily="34" charset="0"/>
              </a:rPr>
              <a:t>understanding, solving = transition, step by step, from S to F</a:t>
            </a:r>
          </a:p>
          <a:p>
            <a:pPr marL="355600" indent="-355600"/>
            <a:r>
              <a:rPr lang="en-US" sz="2000" smtClean="0">
                <a:latin typeface="Calibri" pitchFamily="34" charset="0"/>
                <a:cs typeface="Calibri" pitchFamily="34" charset="0"/>
              </a:rPr>
              <a:t>if no connection (transition) is found this leads to an impasse; </a:t>
            </a:r>
          </a:p>
          <a:p>
            <a:pPr marL="355600" indent="-355600"/>
            <a:r>
              <a:rPr lang="en-US" sz="2000" smtClean="0">
                <a:latin typeface="Calibri" pitchFamily="34" charset="0"/>
                <a:cs typeface="Calibri" pitchFamily="34" charset="0"/>
              </a:rPr>
              <a:t>RH-STG ‘sees’ LH activity on meta-level, clustering concepts into abstract categories (cosets, or constrained sets);</a:t>
            </a:r>
          </a:p>
          <a:p>
            <a:pPr marL="355600" indent="-355600"/>
            <a:r>
              <a:rPr lang="en-US" sz="2000" smtClean="0">
                <a:latin typeface="Calibri" pitchFamily="34" charset="0"/>
                <a:cs typeface="Calibri" pitchFamily="34" charset="0"/>
              </a:rPr>
              <a:t>connection between S to F is found in RH, leading to a feeling of vague understanding; </a:t>
            </a:r>
          </a:p>
          <a:p>
            <a:pPr marL="355600" indent="-355600"/>
            <a:r>
              <a:rPr lang="en-US" sz="2000" smtClean="0">
                <a:latin typeface="Calibri" pitchFamily="34" charset="0"/>
                <a:cs typeface="Calibri" pitchFamily="34" charset="0"/>
              </a:rPr>
              <a:t>gamma burst increases the activity of LH representations for S, F and intermediate configurations; feeling of imminent solution arises;</a:t>
            </a:r>
          </a:p>
          <a:p>
            <a:pPr marL="355600" indent="-355600"/>
            <a:r>
              <a:rPr lang="en-US" sz="2000" smtClean="0">
                <a:latin typeface="Calibri" pitchFamily="34" charset="0"/>
                <a:cs typeface="Calibri" pitchFamily="34" charset="0"/>
              </a:rPr>
              <a:t>stepwise transition between S and F is found;</a:t>
            </a:r>
          </a:p>
          <a:p>
            <a:pPr marL="355600" indent="-355600"/>
            <a:r>
              <a:rPr lang="en-US" sz="2000" smtClean="0">
                <a:latin typeface="Calibri" pitchFamily="34" charset="0"/>
                <a:cs typeface="Calibri" pitchFamily="34" charset="0"/>
              </a:rPr>
              <a:t>finding solution is rewarded by emotions during Aha! experience; </a:t>
            </a:r>
            <a:br>
              <a:rPr lang="en-US" sz="2000" smtClean="0">
                <a:latin typeface="Calibri" pitchFamily="34" charset="0"/>
                <a:cs typeface="Calibri" pitchFamily="34" charset="0"/>
              </a:rPr>
            </a:br>
            <a:r>
              <a:rPr lang="en-US" sz="2000" smtClean="0">
                <a:latin typeface="Calibri" pitchFamily="34" charset="0"/>
                <a:cs typeface="Calibri" pitchFamily="34" charset="0"/>
              </a:rPr>
              <a:t>they are necessary to increase plasticity and create permanent links. </a:t>
            </a:r>
          </a:p>
        </p:txBody>
      </p:sp>
      <p:grpSp>
        <p:nvGrpSpPr>
          <p:cNvPr id="252932" name="Grupa 15"/>
          <p:cNvGrpSpPr>
            <a:grpSpLocks/>
          </p:cNvGrpSpPr>
          <p:nvPr/>
        </p:nvGrpSpPr>
        <p:grpSpPr bwMode="auto">
          <a:xfrm>
            <a:off x="6149975" y="0"/>
            <a:ext cx="2994025" cy="2400300"/>
            <a:chOff x="4640791" y="836613"/>
            <a:chExt cx="2994025" cy="2400300"/>
          </a:xfrm>
        </p:grpSpPr>
        <p:cxnSp>
          <p:nvCxnSpPr>
            <p:cNvPr id="252933" name="Łącznik prosty ze strzałką 12"/>
            <p:cNvCxnSpPr>
              <a:cxnSpLocks noChangeShapeType="1"/>
            </p:cNvCxnSpPr>
            <p:nvPr/>
          </p:nvCxnSpPr>
          <p:spPr bwMode="auto">
            <a:xfrm rot="16200000" flipV="1">
              <a:off x="7004315" y="1890448"/>
              <a:ext cx="304800" cy="11113"/>
            </a:xfrm>
            <a:prstGeom prst="straightConnector1">
              <a:avLst/>
            </a:prstGeom>
            <a:noFill/>
            <a:ln w="9525" algn="ctr">
              <a:solidFill>
                <a:srgbClr val="C00000"/>
              </a:solidFill>
              <a:round/>
              <a:headEnd/>
              <a:tailEnd type="arrow" w="med" len="med"/>
            </a:ln>
            <a:extLst>
              <a:ext uri="{909E8E84-426E-40DD-AFC4-6F175D3DCCD1}">
                <a14:hiddenFill xmlns:a14="http://schemas.microsoft.com/office/drawing/2010/main">
                  <a:noFill/>
                </a14:hiddenFill>
              </a:ext>
            </a:extLst>
          </p:spPr>
        </p:cxnSp>
        <p:grpSp>
          <p:nvGrpSpPr>
            <p:cNvPr id="252934" name="Grupa 14"/>
            <p:cNvGrpSpPr>
              <a:grpSpLocks/>
            </p:cNvGrpSpPr>
            <p:nvPr/>
          </p:nvGrpSpPr>
          <p:grpSpPr bwMode="auto">
            <a:xfrm>
              <a:off x="4640791" y="836613"/>
              <a:ext cx="2994025" cy="2400300"/>
              <a:chOff x="5724525" y="836613"/>
              <a:chExt cx="2994025" cy="2400300"/>
            </a:xfrm>
          </p:grpSpPr>
          <p:pic>
            <p:nvPicPr>
              <p:cNvPr id="25293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836613"/>
                <a:ext cx="299402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2936" name="Grupa 13"/>
              <p:cNvGrpSpPr>
                <a:grpSpLocks/>
              </p:cNvGrpSpPr>
              <p:nvPr/>
            </p:nvGrpSpPr>
            <p:grpSpPr bwMode="auto">
              <a:xfrm>
                <a:off x="6205538" y="1862138"/>
                <a:ext cx="2057400" cy="217487"/>
                <a:chOff x="6204857" y="1861457"/>
                <a:chExt cx="2057400" cy="217714"/>
              </a:xfrm>
            </p:grpSpPr>
            <p:cxnSp>
              <p:nvCxnSpPr>
                <p:cNvPr id="252941" name="Łącznik prosty ze strzałką 6"/>
                <p:cNvCxnSpPr>
                  <a:cxnSpLocks noChangeShapeType="1"/>
                </p:cNvCxnSpPr>
                <p:nvPr/>
              </p:nvCxnSpPr>
              <p:spPr bwMode="auto">
                <a:xfrm>
                  <a:off x="6281057" y="1861457"/>
                  <a:ext cx="1981200" cy="195943"/>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52942" name="Łącznik prosty ze strzałką 7"/>
                <p:cNvCxnSpPr>
                  <a:cxnSpLocks noChangeShapeType="1"/>
                </p:cNvCxnSpPr>
                <p:nvPr/>
              </p:nvCxnSpPr>
              <p:spPr bwMode="auto">
                <a:xfrm>
                  <a:off x="6259285" y="1970314"/>
                  <a:ext cx="1992086" cy="97972"/>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52943" name="Łącznik prosty ze strzałką 8"/>
                <p:cNvCxnSpPr>
                  <a:cxnSpLocks noChangeShapeType="1"/>
                </p:cNvCxnSpPr>
                <p:nvPr/>
              </p:nvCxnSpPr>
              <p:spPr bwMode="auto">
                <a:xfrm>
                  <a:off x="6204857" y="2068285"/>
                  <a:ext cx="1981200" cy="10886"/>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grpSp>
          <p:grpSp>
            <p:nvGrpSpPr>
              <p:cNvPr id="252937" name="Grupa 14"/>
              <p:cNvGrpSpPr>
                <a:grpSpLocks/>
              </p:cNvGrpSpPr>
              <p:nvPr/>
            </p:nvGrpSpPr>
            <p:grpSpPr bwMode="auto">
              <a:xfrm rot="10800000">
                <a:off x="6183313" y="1665288"/>
                <a:ext cx="2057400" cy="217487"/>
                <a:chOff x="6204857" y="1861457"/>
                <a:chExt cx="2057400" cy="217714"/>
              </a:xfrm>
            </p:grpSpPr>
            <p:cxnSp>
              <p:nvCxnSpPr>
                <p:cNvPr id="252938" name="Łącznik prosty ze strzałką 15"/>
                <p:cNvCxnSpPr>
                  <a:cxnSpLocks noChangeShapeType="1"/>
                </p:cNvCxnSpPr>
                <p:nvPr/>
              </p:nvCxnSpPr>
              <p:spPr bwMode="auto">
                <a:xfrm>
                  <a:off x="6281057" y="1861457"/>
                  <a:ext cx="1981200" cy="195943"/>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52939" name="Łącznik prosty ze strzałką 16"/>
                <p:cNvCxnSpPr>
                  <a:cxnSpLocks noChangeShapeType="1"/>
                </p:cNvCxnSpPr>
                <p:nvPr/>
              </p:nvCxnSpPr>
              <p:spPr bwMode="auto">
                <a:xfrm>
                  <a:off x="6259285" y="1970314"/>
                  <a:ext cx="1992086" cy="97972"/>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52940" name="Łącznik prosty ze strzałką 17"/>
                <p:cNvCxnSpPr>
                  <a:cxnSpLocks noChangeShapeType="1"/>
                </p:cNvCxnSpPr>
                <p:nvPr/>
              </p:nvCxnSpPr>
              <p:spPr bwMode="auto">
                <a:xfrm>
                  <a:off x="6204857" y="2068285"/>
                  <a:ext cx="1981200" cy="10886"/>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grpSp>
        </p:grpSp>
      </p:grpSp>
    </p:spTree>
  </p:cSld>
  <p:clrMapOvr>
    <a:masterClrMapping/>
  </p:clrMapOvr>
  <p:transition>
    <p:strips dir="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02" name="Rectangle 2"/>
          <p:cNvSpPr>
            <a:spLocks noGrp="1" noChangeArrowheads="1"/>
          </p:cNvSpPr>
          <p:nvPr>
            <p:ph type="title"/>
          </p:nvPr>
        </p:nvSpPr>
        <p:spPr>
          <a:xfrm>
            <a:off x="971550" y="188913"/>
            <a:ext cx="7129463" cy="669925"/>
          </a:xfrm>
          <a:effectLst>
            <a:outerShdw dist="35921" dir="2700000" algn="ctr" rotWithShape="0">
              <a:schemeClr val="bg2"/>
            </a:outerShdw>
          </a:effectLst>
        </p:spPr>
        <p:txBody>
          <a:bodyPr/>
          <a:lstStyle/>
          <a:p>
            <a:pPr>
              <a:defRPr/>
            </a:pPr>
            <a:r>
              <a:rPr lang="pl-PL" sz="4000" dirty="0" smtClean="0">
                <a:latin typeface="Arial Unicode MS" pitchFamily="34" charset="-128"/>
              </a:rPr>
              <a:t>Solving problems with i</a:t>
            </a:r>
            <a:r>
              <a:rPr lang="en-US" sz="4000" dirty="0" err="1" smtClean="0">
                <a:latin typeface="Arial Unicode MS" pitchFamily="34" charset="-128"/>
              </a:rPr>
              <a:t>nsight</a:t>
            </a:r>
            <a:endParaRPr lang="pl-PL" sz="4000" dirty="0">
              <a:latin typeface="Arial Unicode MS" pitchFamily="34" charset="-128"/>
            </a:endParaRPr>
          </a:p>
        </p:txBody>
      </p:sp>
      <p:grpSp>
        <p:nvGrpSpPr>
          <p:cNvPr id="253955" name="Group 716808"/>
          <p:cNvGrpSpPr>
            <a:grpSpLocks/>
          </p:cNvGrpSpPr>
          <p:nvPr/>
        </p:nvGrpSpPr>
        <p:grpSpPr bwMode="auto">
          <a:xfrm>
            <a:off x="1182688" y="2828925"/>
            <a:ext cx="4159250" cy="2824163"/>
            <a:chOff x="1182712" y="2829059"/>
            <a:chExt cx="4159876" cy="2824766"/>
          </a:xfrm>
        </p:grpSpPr>
        <p:sp>
          <p:nvSpPr>
            <p:cNvPr id="253977" name="Oval 3"/>
            <p:cNvSpPr>
              <a:spLocks noChangeArrowheads="1"/>
            </p:cNvSpPr>
            <p:nvPr/>
          </p:nvSpPr>
          <p:spPr bwMode="auto">
            <a:xfrm>
              <a:off x="1687133" y="5164428"/>
              <a:ext cx="489397" cy="489397"/>
            </a:xfrm>
            <a:prstGeom prst="ellipse">
              <a:avLst/>
            </a:prstGeom>
            <a:solidFill>
              <a:schemeClr val="hlink"/>
            </a:solidFill>
            <a:ln w="9525" algn="ctr">
              <a:solidFill>
                <a:schemeClr val="tx1"/>
              </a:solidFill>
              <a:round/>
              <a:headEnd/>
              <a:tailEnd/>
            </a:ln>
          </p:spPr>
          <p:txBody>
            <a:bodyPr wrap="none" anchor="ctr"/>
            <a:lstStyle/>
            <a:p>
              <a:pPr algn="ctr"/>
              <a:endParaRPr lang="pl-PL"/>
            </a:p>
          </p:txBody>
        </p:sp>
        <p:sp>
          <p:nvSpPr>
            <p:cNvPr id="253978" name="Oval 17"/>
            <p:cNvSpPr>
              <a:spLocks noChangeArrowheads="1"/>
            </p:cNvSpPr>
            <p:nvPr/>
          </p:nvSpPr>
          <p:spPr bwMode="auto">
            <a:xfrm>
              <a:off x="1182712" y="4829577"/>
              <a:ext cx="377780" cy="334851"/>
            </a:xfrm>
            <a:prstGeom prst="ellipse">
              <a:avLst/>
            </a:prstGeom>
            <a:solidFill>
              <a:schemeClr val="hlink"/>
            </a:solidFill>
            <a:ln w="9525" algn="ctr">
              <a:solidFill>
                <a:schemeClr val="tx1"/>
              </a:solidFill>
              <a:round/>
              <a:headEnd/>
              <a:tailEnd/>
            </a:ln>
          </p:spPr>
          <p:txBody>
            <a:bodyPr wrap="none" anchor="ctr"/>
            <a:lstStyle/>
            <a:p>
              <a:pPr algn="ctr"/>
              <a:endParaRPr lang="pl-PL"/>
            </a:p>
          </p:txBody>
        </p:sp>
        <p:sp>
          <p:nvSpPr>
            <p:cNvPr id="253979" name="Oval 18"/>
            <p:cNvSpPr>
              <a:spLocks noChangeArrowheads="1"/>
            </p:cNvSpPr>
            <p:nvPr/>
          </p:nvSpPr>
          <p:spPr bwMode="auto">
            <a:xfrm>
              <a:off x="1594834" y="2829059"/>
              <a:ext cx="489397" cy="489397"/>
            </a:xfrm>
            <a:prstGeom prst="ellipse">
              <a:avLst/>
            </a:prstGeom>
            <a:solidFill>
              <a:schemeClr val="hlink"/>
            </a:solidFill>
            <a:ln w="9525" algn="ctr">
              <a:solidFill>
                <a:schemeClr val="tx1"/>
              </a:solidFill>
              <a:round/>
              <a:headEnd/>
              <a:tailEnd/>
            </a:ln>
          </p:spPr>
          <p:txBody>
            <a:bodyPr wrap="none" anchor="ctr"/>
            <a:lstStyle/>
            <a:p>
              <a:pPr algn="ctr"/>
              <a:endParaRPr lang="pl-PL"/>
            </a:p>
          </p:txBody>
        </p:sp>
        <p:sp>
          <p:nvSpPr>
            <p:cNvPr id="253980" name="Oval 19"/>
            <p:cNvSpPr>
              <a:spLocks noChangeArrowheads="1"/>
            </p:cNvSpPr>
            <p:nvPr/>
          </p:nvSpPr>
          <p:spPr bwMode="auto">
            <a:xfrm>
              <a:off x="1182712" y="4140886"/>
              <a:ext cx="377780" cy="334851"/>
            </a:xfrm>
            <a:prstGeom prst="ellipse">
              <a:avLst/>
            </a:prstGeom>
            <a:solidFill>
              <a:schemeClr val="hlink"/>
            </a:solidFill>
            <a:ln w="9525" algn="ctr">
              <a:solidFill>
                <a:schemeClr val="tx1"/>
              </a:solidFill>
              <a:round/>
              <a:headEnd/>
              <a:tailEnd/>
            </a:ln>
          </p:spPr>
          <p:txBody>
            <a:bodyPr wrap="none" anchor="ctr"/>
            <a:lstStyle/>
            <a:p>
              <a:pPr algn="ctr"/>
              <a:endParaRPr lang="pl-PL"/>
            </a:p>
          </p:txBody>
        </p:sp>
        <p:sp>
          <p:nvSpPr>
            <p:cNvPr id="253981" name="Oval 20"/>
            <p:cNvSpPr>
              <a:spLocks noChangeArrowheads="1"/>
            </p:cNvSpPr>
            <p:nvPr/>
          </p:nvSpPr>
          <p:spPr bwMode="auto">
            <a:xfrm>
              <a:off x="1238521" y="3520224"/>
              <a:ext cx="377780" cy="334851"/>
            </a:xfrm>
            <a:prstGeom prst="ellipse">
              <a:avLst/>
            </a:prstGeom>
            <a:solidFill>
              <a:schemeClr val="hlink"/>
            </a:solidFill>
            <a:ln w="9525" algn="ctr">
              <a:solidFill>
                <a:schemeClr val="tx1"/>
              </a:solidFill>
              <a:round/>
              <a:headEnd/>
              <a:tailEnd/>
            </a:ln>
          </p:spPr>
          <p:txBody>
            <a:bodyPr wrap="none" anchor="ctr"/>
            <a:lstStyle/>
            <a:p>
              <a:pPr algn="ctr"/>
              <a:endParaRPr lang="pl-PL"/>
            </a:p>
          </p:txBody>
        </p:sp>
        <p:sp>
          <p:nvSpPr>
            <p:cNvPr id="253982" name="Oval 21"/>
            <p:cNvSpPr>
              <a:spLocks noChangeArrowheads="1"/>
            </p:cNvSpPr>
            <p:nvPr/>
          </p:nvSpPr>
          <p:spPr bwMode="auto">
            <a:xfrm>
              <a:off x="4921883" y="4230706"/>
              <a:ext cx="377780" cy="334851"/>
            </a:xfrm>
            <a:prstGeom prst="ellipse">
              <a:avLst/>
            </a:prstGeom>
            <a:solidFill>
              <a:srgbClr val="FFC000"/>
            </a:solidFill>
            <a:ln w="9525" algn="ctr">
              <a:solidFill>
                <a:schemeClr val="tx1"/>
              </a:solidFill>
              <a:round/>
              <a:headEnd/>
              <a:tailEnd/>
            </a:ln>
          </p:spPr>
          <p:txBody>
            <a:bodyPr wrap="none" anchor="ctr"/>
            <a:lstStyle/>
            <a:p>
              <a:pPr algn="ctr"/>
              <a:endParaRPr lang="pl-PL"/>
            </a:p>
          </p:txBody>
        </p:sp>
        <p:sp>
          <p:nvSpPr>
            <p:cNvPr id="253983" name="Oval 22"/>
            <p:cNvSpPr>
              <a:spLocks noChangeArrowheads="1"/>
            </p:cNvSpPr>
            <p:nvPr/>
          </p:nvSpPr>
          <p:spPr bwMode="auto">
            <a:xfrm>
              <a:off x="4964808" y="3588912"/>
              <a:ext cx="377780" cy="334851"/>
            </a:xfrm>
            <a:prstGeom prst="ellipse">
              <a:avLst/>
            </a:prstGeom>
            <a:solidFill>
              <a:schemeClr val="hlink"/>
            </a:solidFill>
            <a:ln w="9525" algn="ctr">
              <a:solidFill>
                <a:schemeClr val="tx1"/>
              </a:solidFill>
              <a:round/>
              <a:headEnd/>
              <a:tailEnd/>
            </a:ln>
          </p:spPr>
          <p:txBody>
            <a:bodyPr wrap="none" anchor="ctr"/>
            <a:lstStyle/>
            <a:p>
              <a:pPr algn="ctr"/>
              <a:endParaRPr lang="pl-PL"/>
            </a:p>
          </p:txBody>
        </p:sp>
        <p:sp>
          <p:nvSpPr>
            <p:cNvPr id="253984" name="Oval 23"/>
            <p:cNvSpPr>
              <a:spLocks noChangeArrowheads="1"/>
            </p:cNvSpPr>
            <p:nvPr/>
          </p:nvSpPr>
          <p:spPr bwMode="auto">
            <a:xfrm>
              <a:off x="4756602" y="2914919"/>
              <a:ext cx="377780" cy="334851"/>
            </a:xfrm>
            <a:prstGeom prst="ellipse">
              <a:avLst/>
            </a:prstGeom>
            <a:solidFill>
              <a:srgbClr val="FFC000"/>
            </a:solidFill>
            <a:ln w="9525" algn="ctr">
              <a:solidFill>
                <a:schemeClr val="tx1"/>
              </a:solidFill>
              <a:round/>
              <a:headEnd/>
              <a:tailEnd/>
            </a:ln>
          </p:spPr>
          <p:txBody>
            <a:bodyPr wrap="none" anchor="ctr"/>
            <a:lstStyle/>
            <a:p>
              <a:pPr algn="ctr"/>
              <a:endParaRPr lang="pl-PL"/>
            </a:p>
          </p:txBody>
        </p:sp>
      </p:grpSp>
      <p:cxnSp>
        <p:nvCxnSpPr>
          <p:cNvPr id="253956" name="Straight Arrow Connector 26"/>
          <p:cNvCxnSpPr>
            <a:cxnSpLocks noChangeShapeType="1"/>
          </p:cNvCxnSpPr>
          <p:nvPr/>
        </p:nvCxnSpPr>
        <p:spPr bwMode="auto">
          <a:xfrm flipV="1">
            <a:off x="2176463" y="4397375"/>
            <a:ext cx="2800350" cy="976313"/>
          </a:xfrm>
          <a:prstGeom prst="straightConnector1">
            <a:avLst/>
          </a:prstGeom>
          <a:noFill/>
          <a:ln w="254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53957" name="Straight Arrow Connector 27"/>
          <p:cNvCxnSpPr>
            <a:cxnSpLocks noChangeShapeType="1"/>
            <a:stCxn id="253977" idx="1"/>
            <a:endCxn id="253978" idx="5"/>
          </p:cNvCxnSpPr>
          <p:nvPr/>
        </p:nvCxnSpPr>
        <p:spPr bwMode="auto">
          <a:xfrm flipH="1" flipV="1">
            <a:off x="1504950" y="5114925"/>
            <a:ext cx="254000" cy="1206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3958" name="Straight Arrow Connector 31"/>
          <p:cNvCxnSpPr>
            <a:cxnSpLocks noChangeShapeType="1"/>
            <a:stCxn id="253977" idx="7"/>
          </p:cNvCxnSpPr>
          <p:nvPr/>
        </p:nvCxnSpPr>
        <p:spPr bwMode="auto">
          <a:xfrm flipV="1">
            <a:off x="2105025" y="3921125"/>
            <a:ext cx="2940050" cy="1314450"/>
          </a:xfrm>
          <a:prstGeom prst="straightConnector1">
            <a:avLst/>
          </a:prstGeom>
          <a:noFill/>
          <a:ln w="254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53959" name="Straight Arrow Connector 33"/>
          <p:cNvCxnSpPr>
            <a:cxnSpLocks noChangeShapeType="1"/>
            <a:stCxn id="253977" idx="7"/>
            <a:endCxn id="253984" idx="3"/>
          </p:cNvCxnSpPr>
          <p:nvPr/>
        </p:nvCxnSpPr>
        <p:spPr bwMode="auto">
          <a:xfrm flipV="1">
            <a:off x="2105025" y="3200400"/>
            <a:ext cx="2706688" cy="2035175"/>
          </a:xfrm>
          <a:prstGeom prst="straightConnector1">
            <a:avLst/>
          </a:prstGeom>
          <a:noFill/>
          <a:ln w="254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grpSp>
        <p:nvGrpSpPr>
          <p:cNvPr id="716803" name="Group 716802"/>
          <p:cNvGrpSpPr>
            <a:grpSpLocks/>
          </p:cNvGrpSpPr>
          <p:nvPr/>
        </p:nvGrpSpPr>
        <p:grpSpPr bwMode="auto">
          <a:xfrm>
            <a:off x="1371600" y="3246438"/>
            <a:ext cx="295275" cy="1557337"/>
            <a:chOff x="1371602" y="3246785"/>
            <a:chExt cx="294903" cy="1557366"/>
          </a:xfrm>
        </p:grpSpPr>
        <p:cxnSp>
          <p:nvCxnSpPr>
            <p:cNvPr id="253974" name="Straight Arrow Connector 40"/>
            <p:cNvCxnSpPr>
              <a:cxnSpLocks noChangeShapeType="1"/>
            </p:cNvCxnSpPr>
            <p:nvPr/>
          </p:nvCxnSpPr>
          <p:spPr bwMode="auto">
            <a:xfrm flipH="1" flipV="1">
              <a:off x="1371602" y="4565556"/>
              <a:ext cx="1" cy="23859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3975" name="Straight Arrow Connector 42"/>
            <p:cNvCxnSpPr>
              <a:cxnSpLocks noChangeShapeType="1"/>
            </p:cNvCxnSpPr>
            <p:nvPr/>
          </p:nvCxnSpPr>
          <p:spPr bwMode="auto">
            <a:xfrm flipH="1" flipV="1">
              <a:off x="1427410" y="3896424"/>
              <a:ext cx="1" cy="23859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3976" name="Straight Arrow Connector 43"/>
            <p:cNvCxnSpPr>
              <a:cxnSpLocks noChangeShapeType="1"/>
              <a:stCxn id="253981" idx="0"/>
              <a:endCxn id="253979" idx="3"/>
            </p:cNvCxnSpPr>
            <p:nvPr/>
          </p:nvCxnSpPr>
          <p:spPr bwMode="auto">
            <a:xfrm flipV="1">
              <a:off x="1427411" y="3246785"/>
              <a:ext cx="239094" cy="27343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cxnSp>
        <p:nvCxnSpPr>
          <p:cNvPr id="51" name="Straight Arrow Connector 50"/>
          <p:cNvCxnSpPr>
            <a:cxnSpLocks noChangeShapeType="1"/>
            <a:endCxn id="253983" idx="2"/>
          </p:cNvCxnSpPr>
          <p:nvPr/>
        </p:nvCxnSpPr>
        <p:spPr bwMode="auto">
          <a:xfrm flipV="1">
            <a:off x="1504950" y="3756025"/>
            <a:ext cx="3459163" cy="552450"/>
          </a:xfrm>
          <a:prstGeom prst="straightConnector1">
            <a:avLst/>
          </a:prstGeom>
          <a:noFill/>
          <a:ln w="254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4" name="Straight Arrow Connector 53"/>
          <p:cNvCxnSpPr>
            <a:cxnSpLocks noChangeShapeType="1"/>
            <a:stCxn id="253979" idx="4"/>
            <a:endCxn id="253977" idx="0"/>
          </p:cNvCxnSpPr>
          <p:nvPr/>
        </p:nvCxnSpPr>
        <p:spPr bwMode="auto">
          <a:xfrm>
            <a:off x="1839913" y="3317875"/>
            <a:ext cx="92075" cy="1846263"/>
          </a:xfrm>
          <a:prstGeom prst="straightConnector1">
            <a:avLst/>
          </a:prstGeom>
          <a:noFill/>
          <a:ln w="254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253963" name="TextBox 716807"/>
          <p:cNvSpPr txBox="1">
            <a:spLocks noChangeArrowheads="1"/>
          </p:cNvSpPr>
          <p:nvPr/>
        </p:nvSpPr>
        <p:spPr bwMode="auto">
          <a:xfrm>
            <a:off x="6088063" y="3249613"/>
            <a:ext cx="2524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pl-PL"/>
              <a:t>Right temporal</a:t>
            </a:r>
          </a:p>
          <a:p>
            <a:pPr eaLnBrk="1" hangingPunct="1"/>
            <a:r>
              <a:rPr lang="pl-PL"/>
              <a:t>lobe</a:t>
            </a:r>
            <a:endParaRPr lang="en-US"/>
          </a:p>
        </p:txBody>
      </p:sp>
      <p:sp>
        <p:nvSpPr>
          <p:cNvPr id="253964" name="TextBox 62"/>
          <p:cNvSpPr txBox="1">
            <a:spLocks noChangeArrowheads="1"/>
          </p:cNvSpPr>
          <p:nvPr/>
        </p:nvSpPr>
        <p:spPr bwMode="auto">
          <a:xfrm>
            <a:off x="833438" y="6227763"/>
            <a:ext cx="2401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pl-PL"/>
              <a:t>Left temporal lobe</a:t>
            </a:r>
            <a:endParaRPr lang="en-US"/>
          </a:p>
        </p:txBody>
      </p:sp>
      <p:sp>
        <p:nvSpPr>
          <p:cNvPr id="253965" name="TextBox 63"/>
          <p:cNvSpPr txBox="1">
            <a:spLocks noChangeArrowheads="1"/>
          </p:cNvSpPr>
          <p:nvPr/>
        </p:nvSpPr>
        <p:spPr bwMode="auto">
          <a:xfrm>
            <a:off x="835025" y="5827713"/>
            <a:ext cx="3089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pl-PL"/>
              <a:t>Start: problem statement</a:t>
            </a:r>
            <a:endParaRPr lang="en-US"/>
          </a:p>
        </p:txBody>
      </p:sp>
      <p:sp>
        <p:nvSpPr>
          <p:cNvPr id="253966" name="TextBox 64"/>
          <p:cNvSpPr txBox="1">
            <a:spLocks noChangeArrowheads="1"/>
          </p:cNvSpPr>
          <p:nvPr/>
        </p:nvSpPr>
        <p:spPr bwMode="auto">
          <a:xfrm>
            <a:off x="989013" y="2312988"/>
            <a:ext cx="865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pl-PL"/>
              <a:t>Goal</a:t>
            </a:r>
            <a:endParaRPr lang="en-US"/>
          </a:p>
        </p:txBody>
      </p:sp>
      <p:sp>
        <p:nvSpPr>
          <p:cNvPr id="253967" name="TextBox 65"/>
          <p:cNvSpPr txBox="1">
            <a:spLocks noChangeArrowheads="1"/>
          </p:cNvSpPr>
          <p:nvPr/>
        </p:nvSpPr>
        <p:spPr bwMode="auto">
          <a:xfrm>
            <a:off x="401638" y="3113088"/>
            <a:ext cx="866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pl-PL"/>
              <a:t>Steps</a:t>
            </a:r>
            <a:endParaRPr lang="en-US"/>
          </a:p>
        </p:txBody>
      </p:sp>
      <p:grpSp>
        <p:nvGrpSpPr>
          <p:cNvPr id="716811" name="Group 716810"/>
          <p:cNvGrpSpPr>
            <a:grpSpLocks/>
          </p:cNvGrpSpPr>
          <p:nvPr/>
        </p:nvGrpSpPr>
        <p:grpSpPr bwMode="auto">
          <a:xfrm>
            <a:off x="2084388" y="1781175"/>
            <a:ext cx="4548187" cy="1857375"/>
            <a:chOff x="2084231" y="1781807"/>
            <a:chExt cx="4548063" cy="1856143"/>
          </a:xfrm>
        </p:grpSpPr>
        <p:cxnSp>
          <p:nvCxnSpPr>
            <p:cNvPr id="253969" name="Straight Arrow Connector 57"/>
            <p:cNvCxnSpPr>
              <a:cxnSpLocks noChangeShapeType="1"/>
              <a:endCxn id="253983" idx="1"/>
            </p:cNvCxnSpPr>
            <p:nvPr/>
          </p:nvCxnSpPr>
          <p:spPr bwMode="auto">
            <a:xfrm>
              <a:off x="3380952" y="2733512"/>
              <a:ext cx="1639181" cy="904438"/>
            </a:xfrm>
            <a:prstGeom prst="straightConnector1">
              <a:avLst/>
            </a:prstGeom>
            <a:noFill/>
            <a:ln w="254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53970" name="Straight Arrow Connector 59"/>
            <p:cNvCxnSpPr>
              <a:cxnSpLocks noChangeShapeType="1"/>
              <a:endCxn id="253972" idx="2"/>
            </p:cNvCxnSpPr>
            <p:nvPr/>
          </p:nvCxnSpPr>
          <p:spPr bwMode="auto">
            <a:xfrm flipV="1">
              <a:off x="2084231" y="2584361"/>
              <a:ext cx="906057" cy="474947"/>
            </a:xfrm>
            <a:prstGeom prst="straightConnector1">
              <a:avLst/>
            </a:prstGeom>
            <a:noFill/>
            <a:ln w="254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grpSp>
          <p:nvGrpSpPr>
            <p:cNvPr id="253971" name="Group 716809"/>
            <p:cNvGrpSpPr>
              <a:grpSpLocks/>
            </p:cNvGrpSpPr>
            <p:nvPr/>
          </p:nvGrpSpPr>
          <p:grpSpPr bwMode="auto">
            <a:xfrm>
              <a:off x="2801945" y="1781807"/>
              <a:ext cx="3830349" cy="1047252"/>
              <a:chOff x="2801945" y="1781807"/>
              <a:chExt cx="3830349" cy="1047252"/>
            </a:xfrm>
          </p:grpSpPr>
          <p:sp>
            <p:nvSpPr>
              <p:cNvPr id="253972" name="Oval 56"/>
              <p:cNvSpPr>
                <a:spLocks noChangeArrowheads="1"/>
              </p:cNvSpPr>
              <p:nvPr/>
            </p:nvSpPr>
            <p:spPr bwMode="auto">
              <a:xfrm>
                <a:off x="2990288" y="2339662"/>
                <a:ext cx="489397" cy="489397"/>
              </a:xfrm>
              <a:prstGeom prst="ellipse">
                <a:avLst/>
              </a:prstGeom>
              <a:solidFill>
                <a:srgbClr val="FFFF00"/>
              </a:solidFill>
              <a:ln w="9525" algn="ctr">
                <a:solidFill>
                  <a:schemeClr val="tx1"/>
                </a:solidFill>
                <a:round/>
                <a:headEnd/>
                <a:tailEnd/>
              </a:ln>
            </p:spPr>
            <p:txBody>
              <a:bodyPr wrap="none" anchor="ctr"/>
              <a:lstStyle/>
              <a:p>
                <a:pPr algn="ctr"/>
                <a:endParaRPr lang="pl-PL"/>
              </a:p>
            </p:txBody>
          </p:sp>
          <p:sp>
            <p:nvSpPr>
              <p:cNvPr id="253973" name="TextBox 66"/>
              <p:cNvSpPr txBox="1">
                <a:spLocks noChangeArrowheads="1"/>
              </p:cNvSpPr>
              <p:nvPr/>
            </p:nvSpPr>
            <p:spPr bwMode="auto">
              <a:xfrm>
                <a:off x="2801945" y="1781807"/>
                <a:ext cx="38303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pl-PL"/>
                  <a:t>Neuromodulation (emotions)</a:t>
                </a:r>
                <a:endParaRPr lang="en-US"/>
              </a:p>
            </p:txBody>
          </p:sp>
        </p:grpSp>
      </p:gr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68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680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02" name="Rectangle 2"/>
          <p:cNvSpPr>
            <a:spLocks noGrp="1" noChangeArrowheads="1"/>
          </p:cNvSpPr>
          <p:nvPr>
            <p:ph type="title"/>
          </p:nvPr>
        </p:nvSpPr>
        <p:spPr>
          <a:xfrm>
            <a:off x="971550" y="188913"/>
            <a:ext cx="7129463" cy="669925"/>
          </a:xfrm>
          <a:effectLst>
            <a:outerShdw dist="35921" dir="2700000" algn="ctr" rotWithShape="0">
              <a:schemeClr val="bg2"/>
            </a:outerShdw>
          </a:effectLst>
        </p:spPr>
        <p:txBody>
          <a:bodyPr/>
          <a:lstStyle/>
          <a:p>
            <a:pPr>
              <a:defRPr/>
            </a:pPr>
            <a:r>
              <a:rPr lang="pl-PL" sz="4000" dirty="0" smtClean="0">
                <a:latin typeface="Arial Unicode MS" pitchFamily="34" charset="-128"/>
              </a:rPr>
              <a:t>Dog breeds</a:t>
            </a:r>
            <a:endParaRPr lang="pl-PL" sz="4000" dirty="0">
              <a:latin typeface="Arial Unicode MS" pitchFamily="34" charset="-128"/>
            </a:endParaRPr>
          </a:p>
        </p:txBody>
      </p:sp>
      <p:sp>
        <p:nvSpPr>
          <p:cNvPr id="32771" name="Rectangle 3"/>
          <p:cNvSpPr>
            <a:spLocks noGrp="1" noChangeArrowheads="1"/>
          </p:cNvSpPr>
          <p:nvPr>
            <p:ph type="body" idx="1"/>
          </p:nvPr>
        </p:nvSpPr>
        <p:spPr>
          <a:xfrm>
            <a:off x="336550" y="908050"/>
            <a:ext cx="5588000" cy="4987925"/>
          </a:xfrm>
        </p:spPr>
        <p:txBody>
          <a:bodyPr/>
          <a:lstStyle/>
          <a:p>
            <a:pPr marL="355600" indent="-355600">
              <a:spcBef>
                <a:spcPts val="0"/>
              </a:spcBef>
              <a:spcAft>
                <a:spcPts val="1200"/>
              </a:spcAft>
              <a:buFontTx/>
              <a:buNone/>
              <a:defRPr/>
            </a:pPr>
            <a:endParaRPr lang="en-US" sz="2000" dirty="0" smtClean="0">
              <a:latin typeface="Calibri" pitchFamily="34" charset="0"/>
              <a:cs typeface="Calibri" pitchFamily="34" charset="0"/>
            </a:endParaRPr>
          </a:p>
          <a:p>
            <a:pPr marL="0" indent="0">
              <a:spcBef>
                <a:spcPts val="0"/>
              </a:spcBef>
              <a:spcAft>
                <a:spcPts val="1200"/>
              </a:spcAft>
              <a:buFontTx/>
              <a:buNone/>
              <a:defRPr/>
            </a:pPr>
            <a:r>
              <a:rPr lang="pl-PL" sz="2000" dirty="0" smtClean="0">
                <a:latin typeface="Calibri" pitchFamily="34" charset="0"/>
                <a:cs typeface="Calibri" pitchFamily="34" charset="0"/>
              </a:rPr>
              <a:t>329 breeds in 10 categories: </a:t>
            </a:r>
          </a:p>
          <a:p>
            <a:pPr marL="0" indent="0">
              <a:spcBef>
                <a:spcPts val="0"/>
              </a:spcBef>
              <a:spcAft>
                <a:spcPts val="1200"/>
              </a:spcAft>
              <a:buFontTx/>
              <a:buNone/>
              <a:defRPr/>
            </a:pPr>
            <a:r>
              <a:rPr lang="pl-PL" sz="2000" dirty="0" smtClean="0">
                <a:latin typeface="Calibri" pitchFamily="34" charset="0"/>
                <a:cs typeface="Calibri" pitchFamily="34" charset="0"/>
              </a:rPr>
              <a:t>Sheepdogs and Cattle Dogs; Pinscher and Schnauzer; Spitz and Primitive; Scenthounds; Pointing Dogs; </a:t>
            </a:r>
            <a:r>
              <a:rPr lang="en-US" sz="2000" dirty="0" smtClean="0">
                <a:latin typeface="Calibri" pitchFamily="34" charset="0"/>
                <a:cs typeface="Calibri" pitchFamily="34" charset="0"/>
              </a:rPr>
              <a:t>Retrievers</a:t>
            </a:r>
            <a:r>
              <a:rPr lang="pl-PL" sz="2000" dirty="0" smtClean="0">
                <a:latin typeface="Calibri" pitchFamily="34" charset="0"/>
                <a:cs typeface="Calibri" pitchFamily="34" charset="0"/>
              </a:rPr>
              <a:t>,</a:t>
            </a:r>
            <a:r>
              <a:rPr lang="en-US" sz="2000" dirty="0" smtClean="0">
                <a:latin typeface="Calibri" pitchFamily="34" charset="0"/>
                <a:cs typeface="Calibri" pitchFamily="34" charset="0"/>
              </a:rPr>
              <a:t> Flushing Dogs</a:t>
            </a:r>
            <a:r>
              <a:rPr lang="pl-PL" sz="2000" dirty="0" smtClean="0">
                <a:latin typeface="Calibri" pitchFamily="34" charset="0"/>
                <a:cs typeface="Calibri" pitchFamily="34" charset="0"/>
              </a:rPr>
              <a:t> and</a:t>
            </a:r>
            <a:r>
              <a:rPr lang="en-US" sz="2000" dirty="0" smtClean="0">
                <a:latin typeface="Calibri" pitchFamily="34" charset="0"/>
                <a:cs typeface="Calibri" pitchFamily="34" charset="0"/>
              </a:rPr>
              <a:t> Water Dogs</a:t>
            </a:r>
            <a:r>
              <a:rPr lang="pl-PL" sz="2000" dirty="0" smtClean="0">
                <a:latin typeface="Calibri" pitchFamily="34" charset="0"/>
                <a:cs typeface="Calibri" pitchFamily="34" charset="0"/>
              </a:rPr>
              <a:t>; Companion and Toy Dogs; Sighthounds </a:t>
            </a:r>
          </a:p>
          <a:p>
            <a:pPr marL="0" indent="0">
              <a:spcBef>
                <a:spcPts val="0"/>
              </a:spcBef>
              <a:spcAft>
                <a:spcPts val="1200"/>
              </a:spcAft>
              <a:buFontTx/>
              <a:buNone/>
              <a:defRPr/>
            </a:pPr>
            <a:r>
              <a:rPr lang="pl-PL" sz="2000" dirty="0" smtClean="0">
                <a:latin typeface="Calibri" pitchFamily="34" charset="0"/>
                <a:cs typeface="Calibri" pitchFamily="34" charset="0"/>
              </a:rPr>
              <a:t>Write down properties and try to use them in the 20-question game to recognize the breed … fails!</a:t>
            </a:r>
            <a:endParaRPr lang="pl-PL" sz="2000" dirty="0">
              <a:latin typeface="Calibri" pitchFamily="34" charset="0"/>
              <a:cs typeface="Calibri" pitchFamily="34" charset="0"/>
            </a:endParaRPr>
          </a:p>
          <a:p>
            <a:pPr marL="0" indent="0">
              <a:spcBef>
                <a:spcPts val="0"/>
              </a:spcBef>
              <a:spcAft>
                <a:spcPts val="1200"/>
              </a:spcAft>
              <a:buFontTx/>
              <a:buNone/>
              <a:defRPr/>
            </a:pPr>
            <a:r>
              <a:rPr lang="pl-PL" sz="2000" dirty="0" smtClean="0">
                <a:latin typeface="Calibri" pitchFamily="34" charset="0"/>
                <a:cs typeface="Calibri" pitchFamily="34" charset="0"/>
              </a:rPr>
              <a:t>Visually each category is quite different, </a:t>
            </a:r>
            <a:br>
              <a:rPr lang="pl-PL" sz="2000" dirty="0" smtClean="0">
                <a:latin typeface="Calibri" pitchFamily="34" charset="0"/>
                <a:cs typeface="Calibri" pitchFamily="34" charset="0"/>
              </a:rPr>
            </a:br>
            <a:r>
              <a:rPr lang="pl-PL" sz="2000" dirty="0" smtClean="0">
                <a:latin typeface="Calibri" pitchFamily="34" charset="0"/>
                <a:cs typeface="Calibri" pitchFamily="34" charset="0"/>
              </a:rPr>
              <a:t>all traditional categorizations are based on behavious and features that are not easy to observe. </a:t>
            </a:r>
            <a:endParaRPr lang="pl-PL" sz="1800" dirty="0">
              <a:latin typeface="Calibri" pitchFamily="34" charset="0"/>
              <a:cs typeface="Calibri" pitchFamily="34" charset="0"/>
            </a:endParaRPr>
          </a:p>
          <a:p>
            <a:pPr marL="355600" indent="-355600">
              <a:spcBef>
                <a:spcPts val="0"/>
              </a:spcBef>
              <a:spcAft>
                <a:spcPts val="1200"/>
              </a:spcAft>
              <a:defRPr/>
            </a:pPr>
            <a:r>
              <a:rPr lang="pl-PL" sz="2000" dirty="0" smtClean="0">
                <a:latin typeface="Calibri" pitchFamily="34" charset="0"/>
                <a:cs typeface="Calibri" pitchFamily="34" charset="0"/>
              </a:rPr>
              <a:t>Ontologies do not agree with visual similarity.</a:t>
            </a:r>
          </a:p>
          <a:p>
            <a:pPr marL="355600" indent="-355600">
              <a:spcBef>
                <a:spcPts val="0"/>
              </a:spcBef>
              <a:spcAft>
                <a:spcPts val="1200"/>
              </a:spcAft>
              <a:defRPr/>
            </a:pPr>
            <a:r>
              <a:rPr lang="pl-PL" sz="2000" dirty="0" smtClean="0">
                <a:latin typeface="Calibri" pitchFamily="34" charset="0"/>
                <a:cs typeface="Calibri" pitchFamily="34" charset="0"/>
              </a:rPr>
              <a:t>Brains discover it easily =&gt; not all brain states have linguistic labels.</a:t>
            </a:r>
          </a:p>
        </p:txBody>
      </p:sp>
      <p:pic>
        <p:nvPicPr>
          <p:cNvPr id="25498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7413" y="1287463"/>
            <a:ext cx="2867025"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trips dir="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9154" name="Rectangle 2"/>
          <p:cNvSpPr>
            <a:spLocks noGrp="1" noChangeArrowheads="1"/>
          </p:cNvSpPr>
          <p:nvPr>
            <p:ph type="title"/>
          </p:nvPr>
        </p:nvSpPr>
        <p:spPr>
          <a:xfrm>
            <a:off x="939800" y="330200"/>
            <a:ext cx="5775325" cy="774700"/>
          </a:xfrm>
          <a:effectLst>
            <a:outerShdw dist="35921" dir="2700000" algn="ctr" rotWithShape="0">
              <a:schemeClr val="bg2"/>
            </a:outerShdw>
          </a:effectLst>
        </p:spPr>
        <p:txBody>
          <a:bodyPr lIns="92075" tIns="46038" rIns="92075" bIns="46038"/>
          <a:lstStyle/>
          <a:p>
            <a:pPr eaLnBrk="1" hangingPunct="1">
              <a:defRPr/>
            </a:pPr>
            <a:r>
              <a:rPr lang="en-US" dirty="0" smtClean="0"/>
              <a:t>Mental models</a:t>
            </a:r>
          </a:p>
        </p:txBody>
      </p:sp>
      <p:sp>
        <p:nvSpPr>
          <p:cNvPr id="22531" name="Rectangle 3"/>
          <p:cNvSpPr>
            <a:spLocks noGrp="1" noChangeArrowheads="1"/>
          </p:cNvSpPr>
          <p:nvPr>
            <p:ph type="body" idx="1"/>
          </p:nvPr>
        </p:nvSpPr>
        <p:spPr>
          <a:xfrm>
            <a:off x="722313" y="2171700"/>
            <a:ext cx="8421687" cy="4541838"/>
          </a:xfrm>
        </p:spPr>
        <p:txBody>
          <a:bodyPr lIns="92075" tIns="46038" rIns="92075" bIns="46038"/>
          <a:lstStyle/>
          <a:p>
            <a:pPr marL="0" indent="0" eaLnBrk="1" hangingPunct="1">
              <a:lnSpc>
                <a:spcPct val="90000"/>
              </a:lnSpc>
              <a:buFontTx/>
              <a:buNone/>
              <a:defRPr/>
            </a:pPr>
            <a:r>
              <a:rPr lang="en-US" sz="2000" dirty="0" smtClean="0">
                <a:latin typeface="Calibri" pitchFamily="34" charset="0"/>
                <a:cs typeface="Calibri" pitchFamily="34" charset="0"/>
              </a:rPr>
              <a:t>P. Johnson-Laird, 1983 book and papers. </a:t>
            </a:r>
          </a:p>
          <a:p>
            <a:pPr marL="0" indent="0" eaLnBrk="1" hangingPunct="1">
              <a:lnSpc>
                <a:spcPct val="90000"/>
              </a:lnSpc>
              <a:buFontTx/>
              <a:buNone/>
              <a:defRPr/>
            </a:pPr>
            <a:r>
              <a:rPr lang="en-US" sz="2000" dirty="0" smtClean="0">
                <a:latin typeface="Calibri" pitchFamily="34" charset="0"/>
                <a:cs typeface="Calibri" pitchFamily="34" charset="0"/>
              </a:rPr>
              <a:t>Imagination: mental rotation, time ~ angle, about 60</a:t>
            </a:r>
            <a:r>
              <a:rPr lang="en-US" sz="2000" baseline="30000" dirty="0" smtClean="0">
                <a:latin typeface="Calibri" pitchFamily="34" charset="0"/>
                <a:cs typeface="Calibri" pitchFamily="34" charset="0"/>
              </a:rPr>
              <a:t>o</a:t>
            </a:r>
            <a:r>
              <a:rPr lang="en-US" sz="2000" dirty="0" smtClean="0">
                <a:latin typeface="Calibri" pitchFamily="34" charset="0"/>
                <a:cs typeface="Calibri" pitchFamily="34" charset="0"/>
              </a:rPr>
              <a:t>/sec.</a:t>
            </a:r>
          </a:p>
          <a:p>
            <a:pPr marL="0" indent="0" eaLnBrk="1" hangingPunct="1">
              <a:lnSpc>
                <a:spcPct val="90000"/>
              </a:lnSpc>
              <a:buFontTx/>
              <a:buNone/>
              <a:defRPr/>
            </a:pPr>
            <a:r>
              <a:rPr lang="en-US" sz="2000" dirty="0" smtClean="0">
                <a:latin typeface="Calibri" pitchFamily="34" charset="0"/>
                <a:cs typeface="Calibri" pitchFamily="34" charset="0"/>
              </a:rPr>
              <a:t>Internal models of relations between objects, hypothesized to play a major role in cognition and decision-making. </a:t>
            </a:r>
          </a:p>
          <a:p>
            <a:pPr marL="0" indent="0" eaLnBrk="1" hangingPunct="1">
              <a:lnSpc>
                <a:spcPct val="90000"/>
              </a:lnSpc>
              <a:buFontTx/>
              <a:buNone/>
              <a:defRPr/>
            </a:pPr>
            <a:r>
              <a:rPr lang="en-US" sz="2000" dirty="0" smtClean="0">
                <a:latin typeface="Calibri" pitchFamily="34" charset="0"/>
                <a:cs typeface="Calibri" pitchFamily="34" charset="0"/>
              </a:rPr>
              <a:t>AI: direct representations are very useful, direct in some aspects only!</a:t>
            </a:r>
          </a:p>
          <a:p>
            <a:pPr marL="0" indent="0" eaLnBrk="1" hangingPunct="1">
              <a:lnSpc>
                <a:spcPct val="90000"/>
              </a:lnSpc>
              <a:buFontTx/>
              <a:buNone/>
              <a:defRPr/>
            </a:pPr>
            <a:endParaRPr lang="en-US" sz="1000" dirty="0" smtClean="0">
              <a:latin typeface="Calibri" pitchFamily="34" charset="0"/>
              <a:cs typeface="Calibri" pitchFamily="34" charset="0"/>
            </a:endParaRPr>
          </a:p>
          <a:p>
            <a:pPr marL="0" indent="0" eaLnBrk="1" hangingPunct="1">
              <a:lnSpc>
                <a:spcPct val="90000"/>
              </a:lnSpc>
              <a:buFontTx/>
              <a:buNone/>
              <a:defRPr/>
            </a:pPr>
            <a:r>
              <a:rPr lang="en-US" sz="2000" dirty="0" smtClean="0">
                <a:latin typeface="Calibri" pitchFamily="34" charset="0"/>
                <a:cs typeface="Calibri" pitchFamily="34" charset="0"/>
              </a:rPr>
              <a:t>Reasoning: imaging relations, “seeing” mental picture, semantic? </a:t>
            </a:r>
          </a:p>
          <a:p>
            <a:pPr marL="0" indent="0" eaLnBrk="1" hangingPunct="1">
              <a:lnSpc>
                <a:spcPct val="90000"/>
              </a:lnSpc>
              <a:buFontTx/>
              <a:buNone/>
              <a:defRPr/>
            </a:pPr>
            <a:r>
              <a:rPr lang="en-US" sz="2000" dirty="0" smtClean="0">
                <a:latin typeface="Calibri" pitchFamily="34" charset="0"/>
                <a:cs typeface="Calibri" pitchFamily="34" charset="0"/>
              </a:rPr>
              <a:t>Systematic fallacies: a sort of cognitive illusions.</a:t>
            </a:r>
          </a:p>
          <a:p>
            <a:pPr marL="0" indent="0" eaLnBrk="1" hangingPunct="1">
              <a:lnSpc>
                <a:spcPct val="90000"/>
              </a:lnSpc>
              <a:buFontTx/>
              <a:buNone/>
              <a:defRPr/>
            </a:pPr>
            <a:endParaRPr lang="en-US" sz="1000" dirty="0" smtClean="0">
              <a:latin typeface="Calibri" pitchFamily="34" charset="0"/>
              <a:cs typeface="Calibri" pitchFamily="34" charset="0"/>
            </a:endParaRPr>
          </a:p>
          <a:p>
            <a:pPr marL="358775" indent="-358775" eaLnBrk="1" hangingPunct="1">
              <a:lnSpc>
                <a:spcPct val="90000"/>
              </a:lnSpc>
              <a:defRPr/>
            </a:pPr>
            <a:r>
              <a:rPr lang="en-US" sz="2000" dirty="0" smtClean="0">
                <a:latin typeface="Calibri" pitchFamily="34" charset="0"/>
                <a:cs typeface="Calibri" pitchFamily="34" charset="0"/>
              </a:rPr>
              <a:t>If the test is to continue then the turbine must be rotating fast enough to generate emergency electricity.</a:t>
            </a:r>
          </a:p>
          <a:p>
            <a:pPr marL="358775" indent="-358775" eaLnBrk="1" hangingPunct="1">
              <a:lnSpc>
                <a:spcPct val="90000"/>
              </a:lnSpc>
              <a:defRPr/>
            </a:pPr>
            <a:r>
              <a:rPr lang="en-US" sz="2000" dirty="0" smtClean="0">
                <a:latin typeface="Calibri" pitchFamily="34" charset="0"/>
                <a:cs typeface="Calibri" pitchFamily="34" charset="0"/>
              </a:rPr>
              <a:t>The turbine is not rotating fast enough to generate this electricity.</a:t>
            </a:r>
          </a:p>
          <a:p>
            <a:pPr marL="358775" indent="-358775" eaLnBrk="1" hangingPunct="1">
              <a:lnSpc>
                <a:spcPct val="90000"/>
              </a:lnSpc>
              <a:defRPr/>
            </a:pPr>
            <a:r>
              <a:rPr lang="en-US" sz="2000" dirty="0" smtClean="0">
                <a:latin typeface="Calibri" pitchFamily="34" charset="0"/>
                <a:cs typeface="Calibri" pitchFamily="34" charset="0"/>
              </a:rPr>
              <a:t>What, if anything, follows?  Chernobyl disaster … </a:t>
            </a:r>
            <a:br>
              <a:rPr lang="en-US" sz="2000" dirty="0" smtClean="0">
                <a:latin typeface="Calibri" pitchFamily="34" charset="0"/>
                <a:cs typeface="Calibri" pitchFamily="34" charset="0"/>
              </a:rPr>
            </a:br>
            <a:endParaRPr lang="en-US" sz="1000" dirty="0" smtClean="0">
              <a:latin typeface="Calibri" pitchFamily="34" charset="0"/>
              <a:cs typeface="Calibri" pitchFamily="34" charset="0"/>
            </a:endParaRPr>
          </a:p>
          <a:p>
            <a:pPr marL="0" indent="0" eaLnBrk="1" hangingPunct="1">
              <a:lnSpc>
                <a:spcPct val="90000"/>
              </a:lnSpc>
              <a:buFontTx/>
              <a:buNone/>
              <a:defRPr/>
            </a:pPr>
            <a:r>
              <a:rPr lang="pl-PL" sz="2000" dirty="0" err="1" smtClean="0">
                <a:latin typeface="Calibri" pitchFamily="34" charset="0"/>
                <a:cs typeface="Calibri" pitchFamily="34" charset="0"/>
              </a:rPr>
              <a:t>If</a:t>
            </a:r>
            <a:r>
              <a:rPr lang="en-US" sz="2000" dirty="0" smtClean="0">
                <a:latin typeface="Calibri" pitchFamily="34" charset="0"/>
                <a:cs typeface="Calibri" pitchFamily="34" charset="0"/>
              </a:rPr>
              <a:t> A=&gt;B;  the</a:t>
            </a:r>
            <a:r>
              <a:rPr lang="pl-PL" sz="2000" dirty="0" smtClean="0">
                <a:latin typeface="Calibri" pitchFamily="34" charset="0"/>
                <a:cs typeface="Calibri" pitchFamily="34" charset="0"/>
              </a:rPr>
              <a:t>n</a:t>
            </a:r>
            <a:r>
              <a:rPr lang="en-US" sz="2000" dirty="0" smtClean="0">
                <a:latin typeface="Calibri" pitchFamily="34" charset="0"/>
                <a:cs typeface="Calibri" pitchFamily="34" charset="0"/>
              </a:rPr>
              <a:t> ~B =&gt; ~A, but only about 2/3 </a:t>
            </a:r>
            <a:r>
              <a:rPr lang="pl-PL" sz="2000" dirty="0" err="1" smtClean="0">
                <a:latin typeface="Calibri" pitchFamily="34" charset="0"/>
                <a:cs typeface="Calibri" pitchFamily="34" charset="0"/>
              </a:rPr>
              <a:t>students</a:t>
            </a:r>
            <a:r>
              <a:rPr lang="pl-PL" sz="2000" dirty="0" smtClean="0">
                <a:latin typeface="Calibri" pitchFamily="34" charset="0"/>
                <a:cs typeface="Calibri" pitchFamily="34" charset="0"/>
              </a:rPr>
              <a:t> </a:t>
            </a:r>
            <a:r>
              <a:rPr lang="pl-PL" sz="2000" dirty="0" err="1" smtClean="0">
                <a:latin typeface="Calibri" pitchFamily="34" charset="0"/>
                <a:cs typeface="Calibri" pitchFamily="34" charset="0"/>
              </a:rPr>
              <a:t>answer</a:t>
            </a:r>
            <a:r>
              <a:rPr lang="pl-PL" sz="2000" dirty="0" smtClean="0">
                <a:latin typeface="Calibri" pitchFamily="34" charset="0"/>
                <a:cs typeface="Calibri" pitchFamily="34" charset="0"/>
              </a:rPr>
              <a:t> </a:t>
            </a:r>
            <a:r>
              <a:rPr lang="en-US" sz="2000" dirty="0" err="1" smtClean="0">
                <a:latin typeface="Calibri" pitchFamily="34" charset="0"/>
                <a:cs typeface="Calibri" pitchFamily="34" charset="0"/>
              </a:rPr>
              <a:t>correc</a:t>
            </a:r>
            <a:r>
              <a:rPr lang="pl-PL" sz="2000" dirty="0" smtClean="0">
                <a:latin typeface="Calibri" pitchFamily="34" charset="0"/>
                <a:cs typeface="Calibri" pitchFamily="34" charset="0"/>
              </a:rPr>
              <a:t>tly.</a:t>
            </a:r>
            <a:r>
              <a:rPr lang="en-US" sz="2000" dirty="0" smtClean="0">
                <a:latin typeface="Calibri" pitchFamily="34" charset="0"/>
                <a:cs typeface="Calibri" pitchFamily="34" charset="0"/>
              </a:rPr>
              <a:t>.</a:t>
            </a:r>
          </a:p>
          <a:p>
            <a:pPr marL="0" indent="0" eaLnBrk="1" hangingPunct="1">
              <a:lnSpc>
                <a:spcPct val="90000"/>
              </a:lnSpc>
              <a:buFontTx/>
              <a:buNone/>
              <a:defRPr/>
            </a:pPr>
            <a:endParaRPr lang="en-US" sz="2000" dirty="0" smtClean="0">
              <a:latin typeface="Calibri" pitchFamily="34" charset="0"/>
              <a:cs typeface="Calibri" pitchFamily="34" charset="0"/>
            </a:endParaRPr>
          </a:p>
          <a:p>
            <a:pPr marL="0" indent="0" eaLnBrk="1" hangingPunct="1">
              <a:lnSpc>
                <a:spcPct val="90000"/>
              </a:lnSpc>
              <a:buFontTx/>
              <a:buNone/>
              <a:defRPr/>
            </a:pPr>
            <a:endParaRPr lang="en-US" sz="2000" dirty="0" smtClean="0">
              <a:latin typeface="Calibri" pitchFamily="34" charset="0"/>
              <a:cs typeface="Calibri" pitchFamily="34" charset="0"/>
            </a:endParaRPr>
          </a:p>
        </p:txBody>
      </p:sp>
      <p:sp>
        <p:nvSpPr>
          <p:cNvPr id="256004" name="pole tekstowe 4"/>
          <p:cNvSpPr txBox="1">
            <a:spLocks noChangeArrowheads="1"/>
          </p:cNvSpPr>
          <p:nvPr/>
        </p:nvSpPr>
        <p:spPr bwMode="auto">
          <a:xfrm>
            <a:off x="708025" y="1120775"/>
            <a:ext cx="55943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latin typeface="Calibri" pitchFamily="34" charset="0"/>
                <a:cs typeface="Calibri" pitchFamily="34" charset="0"/>
              </a:rPr>
              <a:t>Kenneth Craik, 1943 book “The Nature of Explanation”, G-H Luquet attributed mental models to children in 1927.</a:t>
            </a:r>
            <a:endParaRPr lang="pl-PL">
              <a:latin typeface="Calibri" pitchFamily="34" charset="0"/>
              <a:cs typeface="Calibri" pitchFamily="34" charset="0"/>
            </a:endParaRPr>
          </a:p>
        </p:txBody>
      </p:sp>
      <p:pic>
        <p:nvPicPr>
          <p:cNvPr id="25600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9688" y="211138"/>
            <a:ext cx="25908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9154" name="Rectangle 2"/>
          <p:cNvSpPr>
            <a:spLocks noGrp="1" noChangeArrowheads="1"/>
          </p:cNvSpPr>
          <p:nvPr>
            <p:ph type="title"/>
          </p:nvPr>
        </p:nvSpPr>
        <p:spPr>
          <a:xfrm>
            <a:off x="939800" y="330200"/>
            <a:ext cx="6473825" cy="774700"/>
          </a:xfrm>
          <a:effectLst>
            <a:outerShdw dist="35921" dir="2700000" algn="ctr" rotWithShape="0">
              <a:schemeClr val="bg2"/>
            </a:outerShdw>
          </a:effectLst>
        </p:spPr>
        <p:txBody>
          <a:bodyPr lIns="92075" tIns="46038" rIns="92075" bIns="46038"/>
          <a:lstStyle/>
          <a:p>
            <a:pPr eaLnBrk="1" hangingPunct="1">
              <a:defRPr/>
            </a:pPr>
            <a:r>
              <a:rPr lang="en-US" dirty="0" smtClean="0"/>
              <a:t>Mental models summary</a:t>
            </a:r>
          </a:p>
        </p:txBody>
      </p:sp>
      <p:sp>
        <p:nvSpPr>
          <p:cNvPr id="257027" name="Rectangle 3"/>
          <p:cNvSpPr>
            <a:spLocks noGrp="1" noChangeArrowheads="1"/>
          </p:cNvSpPr>
          <p:nvPr>
            <p:ph type="body" idx="1"/>
          </p:nvPr>
        </p:nvSpPr>
        <p:spPr>
          <a:xfrm>
            <a:off x="641350" y="1882775"/>
            <a:ext cx="8396288" cy="4838700"/>
          </a:xfrm>
        </p:spPr>
        <p:txBody>
          <a:bodyPr lIns="92075" tIns="46038" rIns="92075" bIns="46038"/>
          <a:lstStyle/>
          <a:p>
            <a:pPr marL="457200" indent="-457200" eaLnBrk="1" hangingPunct="1">
              <a:lnSpc>
                <a:spcPct val="90000"/>
              </a:lnSpc>
              <a:buFontTx/>
              <a:buAutoNum type="arabicPeriod"/>
            </a:pPr>
            <a:r>
              <a:rPr lang="en-US" sz="2000" smtClean="0">
                <a:latin typeface="Calibri" pitchFamily="34" charset="0"/>
                <a:cs typeface="Calibri" pitchFamily="34" charset="0"/>
              </a:rPr>
              <a:t>MM represent explicitly what is true, but not what is false; </a:t>
            </a:r>
            <a:br>
              <a:rPr lang="en-US" sz="2000" smtClean="0">
                <a:latin typeface="Calibri" pitchFamily="34" charset="0"/>
                <a:cs typeface="Calibri" pitchFamily="34" charset="0"/>
              </a:rPr>
            </a:br>
            <a:r>
              <a:rPr lang="en-US" sz="2000" smtClean="0">
                <a:latin typeface="Calibri" pitchFamily="34" charset="0"/>
                <a:cs typeface="Calibri" pitchFamily="34" charset="0"/>
              </a:rPr>
              <a:t>this may lead naive reasoner into systematic error.  </a:t>
            </a:r>
          </a:p>
          <a:p>
            <a:pPr marL="457200" indent="-457200" eaLnBrk="1" hangingPunct="1">
              <a:lnSpc>
                <a:spcPct val="90000"/>
              </a:lnSpc>
              <a:buFontTx/>
              <a:buAutoNum type="arabicPeriod"/>
            </a:pPr>
            <a:r>
              <a:rPr lang="en-US" sz="2000" smtClean="0">
                <a:latin typeface="Calibri" pitchFamily="34" charset="0"/>
                <a:cs typeface="Calibri" pitchFamily="34" charset="0"/>
              </a:rPr>
              <a:t>Large number of complex models =&gt; poor performance. </a:t>
            </a:r>
          </a:p>
          <a:p>
            <a:pPr marL="457200" indent="-457200" eaLnBrk="1" hangingPunct="1">
              <a:lnSpc>
                <a:spcPct val="90000"/>
              </a:lnSpc>
              <a:buFontTx/>
              <a:buAutoNum type="arabicPeriod"/>
            </a:pPr>
            <a:r>
              <a:rPr lang="en-US" sz="2000" smtClean="0">
                <a:latin typeface="Calibri" pitchFamily="34" charset="0"/>
                <a:cs typeface="Calibri" pitchFamily="34" charset="0"/>
              </a:rPr>
              <a:t>Tendency to focus on a few possible models =&gt; erroneous conclusions and irrational decisions.</a:t>
            </a:r>
          </a:p>
          <a:p>
            <a:pPr marL="457200" indent="-457200" eaLnBrk="1" hangingPunct="1">
              <a:lnSpc>
                <a:spcPct val="90000"/>
              </a:lnSpc>
              <a:buFontTx/>
              <a:buNone/>
            </a:pPr>
            <a:endParaRPr lang="en-US" sz="2000" smtClean="0">
              <a:latin typeface="Calibri" pitchFamily="34" charset="0"/>
              <a:cs typeface="Calibri" pitchFamily="34" charset="0"/>
            </a:endParaRPr>
          </a:p>
          <a:p>
            <a:pPr marL="457200" indent="-457200" eaLnBrk="1" hangingPunct="1">
              <a:lnSpc>
                <a:spcPct val="90000"/>
              </a:lnSpc>
              <a:buFontTx/>
              <a:buNone/>
            </a:pPr>
            <a:r>
              <a:rPr lang="en-US" sz="2000" smtClean="0">
                <a:latin typeface="Calibri" pitchFamily="34" charset="0"/>
                <a:cs typeface="Calibri" pitchFamily="34" charset="0"/>
              </a:rPr>
              <a:t>Cognitive illusions are just like visual illusions.</a:t>
            </a:r>
          </a:p>
          <a:p>
            <a:pPr marL="457200" indent="-457200" eaLnBrk="1" hangingPunct="1">
              <a:lnSpc>
                <a:spcPct val="90000"/>
              </a:lnSpc>
              <a:buFontTx/>
              <a:buNone/>
            </a:pPr>
            <a:r>
              <a:rPr lang="en-US" sz="2000" smtClean="0">
                <a:latin typeface="Calibri" pitchFamily="34" charset="0"/>
                <a:cs typeface="Calibri" pitchFamily="34" charset="0"/>
              </a:rPr>
              <a:t>M. Piattelli-Palmarini, Inevitable Illusions: How Mistakes of Reason Rule Our Minds (1996)</a:t>
            </a:r>
          </a:p>
          <a:p>
            <a:pPr marL="457200" indent="-457200" eaLnBrk="1" hangingPunct="1">
              <a:lnSpc>
                <a:spcPct val="90000"/>
              </a:lnSpc>
              <a:buFontTx/>
              <a:buNone/>
            </a:pPr>
            <a:r>
              <a:rPr lang="en-US" sz="2000" smtClean="0">
                <a:latin typeface="Calibri" pitchFamily="34" charset="0"/>
                <a:cs typeface="Calibri" pitchFamily="34" charset="0"/>
              </a:rPr>
              <a:t>R. Pohl, Cognitive Illusions: A Handbook on Fallacies and Biases in Thinking, Judgement and Memory (2005)</a:t>
            </a:r>
          </a:p>
          <a:p>
            <a:pPr marL="457200" indent="-457200" eaLnBrk="1" hangingPunct="1">
              <a:lnSpc>
                <a:spcPct val="90000"/>
              </a:lnSpc>
              <a:buFontTx/>
              <a:buNone/>
            </a:pPr>
            <a:endParaRPr lang="en-US" sz="2000" smtClean="0">
              <a:latin typeface="Calibri" pitchFamily="34" charset="0"/>
              <a:cs typeface="Calibri" pitchFamily="34" charset="0"/>
            </a:endParaRPr>
          </a:p>
          <a:p>
            <a:pPr marL="457200" indent="-457200" eaLnBrk="1" hangingPunct="1">
              <a:lnSpc>
                <a:spcPct val="90000"/>
              </a:lnSpc>
              <a:buFontTx/>
              <a:buNone/>
            </a:pPr>
            <a:r>
              <a:rPr lang="en-US" sz="2000" smtClean="0">
                <a:latin typeface="Calibri" pitchFamily="34" charset="0"/>
                <a:cs typeface="Calibri" pitchFamily="34" charset="0"/>
              </a:rPr>
              <a:t>Amazing, but mental models theory ignores everything we know about</a:t>
            </a:r>
          </a:p>
          <a:p>
            <a:pPr marL="457200" indent="-457200" eaLnBrk="1" hangingPunct="1">
              <a:lnSpc>
                <a:spcPct val="90000"/>
              </a:lnSpc>
              <a:buFontTx/>
              <a:buNone/>
            </a:pPr>
            <a:r>
              <a:rPr lang="en-US" sz="2000" smtClean="0">
                <a:latin typeface="Calibri" pitchFamily="34" charset="0"/>
                <a:cs typeface="Calibri" pitchFamily="34" charset="0"/>
              </a:rPr>
              <a:t>learning in any form! How and why do we reason the way we do? </a:t>
            </a:r>
          </a:p>
          <a:p>
            <a:pPr marL="457200" indent="-457200" eaLnBrk="1" hangingPunct="1">
              <a:lnSpc>
                <a:spcPct val="90000"/>
              </a:lnSpc>
              <a:buFontTx/>
              <a:buNone/>
            </a:pPr>
            <a:r>
              <a:rPr lang="en-US" sz="2000" smtClean="0">
                <a:latin typeface="Calibri" pitchFamily="34" charset="0"/>
                <a:cs typeface="Calibri" pitchFamily="34" charset="0"/>
              </a:rPr>
              <a:t>I’m innocent! My brain made me do it!</a:t>
            </a:r>
          </a:p>
          <a:p>
            <a:pPr marL="457200" indent="-457200" eaLnBrk="1" hangingPunct="1">
              <a:lnSpc>
                <a:spcPct val="90000"/>
              </a:lnSpc>
              <a:buFontTx/>
              <a:buNone/>
            </a:pPr>
            <a:endParaRPr lang="en-US" sz="2000" smtClean="0">
              <a:latin typeface="Calibri" pitchFamily="34" charset="0"/>
              <a:cs typeface="Calibri" pitchFamily="34" charset="0"/>
            </a:endParaRPr>
          </a:p>
          <a:p>
            <a:pPr marL="457200" indent="-457200" eaLnBrk="1" hangingPunct="1">
              <a:lnSpc>
                <a:spcPct val="90000"/>
              </a:lnSpc>
              <a:buFontTx/>
              <a:buNone/>
            </a:pPr>
            <a:endParaRPr lang="en-US" sz="2000" smtClean="0">
              <a:latin typeface="Calibri" pitchFamily="34" charset="0"/>
              <a:cs typeface="Calibri" pitchFamily="34" charset="0"/>
            </a:endParaRPr>
          </a:p>
          <a:p>
            <a:pPr marL="457200" indent="-457200" eaLnBrk="1" hangingPunct="1">
              <a:lnSpc>
                <a:spcPct val="90000"/>
              </a:lnSpc>
              <a:buFontTx/>
              <a:buNone/>
            </a:pPr>
            <a:r>
              <a:rPr lang="en-US" sz="2000" smtClean="0">
                <a:latin typeface="Calibri" pitchFamily="34" charset="0"/>
                <a:cs typeface="Calibri" pitchFamily="34" charset="0"/>
              </a:rPr>
              <a:t> </a:t>
            </a:r>
          </a:p>
          <a:p>
            <a:pPr marL="457200" indent="-457200" eaLnBrk="1" hangingPunct="1">
              <a:lnSpc>
                <a:spcPct val="90000"/>
              </a:lnSpc>
              <a:buFontTx/>
              <a:buNone/>
            </a:pPr>
            <a:endParaRPr lang="en-US" sz="2000" smtClean="0">
              <a:latin typeface="Calibri" pitchFamily="34" charset="0"/>
              <a:cs typeface="Calibri" pitchFamily="34" charset="0"/>
            </a:endParaRPr>
          </a:p>
        </p:txBody>
      </p:sp>
      <p:sp>
        <p:nvSpPr>
          <p:cNvPr id="257028" name="pole tekstowe 4"/>
          <p:cNvSpPr txBox="1">
            <a:spLocks noChangeArrowheads="1"/>
          </p:cNvSpPr>
          <p:nvPr/>
        </p:nvSpPr>
        <p:spPr bwMode="auto">
          <a:xfrm>
            <a:off x="728663" y="1120775"/>
            <a:ext cx="67008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latin typeface="Calibri" pitchFamily="34" charset="0"/>
                <a:cs typeface="Calibri" pitchFamily="34" charset="0"/>
              </a:rPr>
              <a:t>The mental model theory is an alternative to the view that deduction depends on formal rules of inference.</a:t>
            </a:r>
          </a:p>
        </p:txBody>
      </p:sp>
      <p:pic>
        <p:nvPicPr>
          <p:cNvPr id="25702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0"/>
            <a:ext cx="15240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327275"/>
            <a:ext cx="3733800"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5522" name="Rectangle 2"/>
          <p:cNvSpPr>
            <a:spLocks noGrp="1" noChangeArrowheads="1"/>
          </p:cNvSpPr>
          <p:nvPr>
            <p:ph type="title"/>
          </p:nvPr>
        </p:nvSpPr>
        <p:spPr>
          <a:xfrm>
            <a:off x="685800" y="350838"/>
            <a:ext cx="7772400" cy="563562"/>
          </a:xfrm>
        </p:spPr>
        <p:txBody>
          <a:bodyPr/>
          <a:lstStyle/>
          <a:p>
            <a:pPr eaLnBrk="1" hangingPunct="1">
              <a:defRPr/>
            </a:pPr>
            <a:r>
              <a:rPr lang="en-US" sz="3200" dirty="0" smtClean="0"/>
              <a:t>Energies of trajectories</a:t>
            </a:r>
          </a:p>
        </p:txBody>
      </p:sp>
      <p:sp>
        <p:nvSpPr>
          <p:cNvPr id="258051" name="Rectangle 3"/>
          <p:cNvSpPr>
            <a:spLocks noGrp="1" noChangeArrowheads="1"/>
          </p:cNvSpPr>
          <p:nvPr>
            <p:ph type="body" sz="half" idx="1"/>
          </p:nvPr>
        </p:nvSpPr>
        <p:spPr>
          <a:xfrm>
            <a:off x="539750" y="1125538"/>
            <a:ext cx="8424863" cy="2374900"/>
          </a:xfrm>
        </p:spPr>
        <p:txBody>
          <a:bodyPr/>
          <a:lstStyle/>
          <a:p>
            <a:pPr marL="0" indent="0">
              <a:buFontTx/>
              <a:buNone/>
            </a:pPr>
            <a:r>
              <a:rPr lang="en-US" sz="2000" smtClean="0">
                <a:latin typeface="Calibri" pitchFamily="34" charset="0"/>
                <a:cs typeface="Calibri" pitchFamily="34" charset="0"/>
              </a:rPr>
              <a:t>P.McLeod, T. Shallice, D.C. Plaut, </a:t>
            </a:r>
            <a:br>
              <a:rPr lang="en-US" sz="2000" smtClean="0">
                <a:latin typeface="Calibri" pitchFamily="34" charset="0"/>
                <a:cs typeface="Calibri" pitchFamily="34" charset="0"/>
              </a:rPr>
            </a:br>
            <a:r>
              <a:rPr lang="en-US" sz="2000" smtClean="0">
                <a:latin typeface="Calibri" pitchFamily="34" charset="0"/>
                <a:cs typeface="Calibri" pitchFamily="34" charset="0"/>
              </a:rPr>
              <a:t>Attractor dynamics in word recognition: converging evidence from errors by normal subjects, dyslexic patients and a </a:t>
            </a:r>
            <a:r>
              <a:rPr lang="pl-PL" sz="2000" smtClean="0">
                <a:latin typeface="Calibri" pitchFamily="34" charset="0"/>
                <a:cs typeface="Calibri" pitchFamily="34" charset="0"/>
              </a:rPr>
              <a:t>connectionist model. </a:t>
            </a:r>
            <a:br>
              <a:rPr lang="pl-PL" sz="2000" smtClean="0">
                <a:latin typeface="Calibri" pitchFamily="34" charset="0"/>
                <a:cs typeface="Calibri" pitchFamily="34" charset="0"/>
              </a:rPr>
            </a:br>
            <a:r>
              <a:rPr lang="pl-PL" sz="2000" smtClean="0">
                <a:latin typeface="Calibri" pitchFamily="34" charset="0"/>
                <a:cs typeface="Calibri" pitchFamily="34" charset="0"/>
              </a:rPr>
              <a:t>Cognition 74 (2000) 91-113.</a:t>
            </a:r>
          </a:p>
          <a:p>
            <a:pPr marL="0" indent="0">
              <a:buFontTx/>
              <a:buNone/>
            </a:pPr>
            <a:endParaRPr lang="pl-PL" sz="1000" smtClean="0">
              <a:latin typeface="Calibri" pitchFamily="34" charset="0"/>
              <a:cs typeface="Calibri" pitchFamily="34" charset="0"/>
            </a:endParaRPr>
          </a:p>
          <a:p>
            <a:pPr marL="0" indent="0">
              <a:buFontTx/>
              <a:buNone/>
            </a:pPr>
            <a:r>
              <a:rPr lang="en-US" sz="2000" smtClean="0">
                <a:latin typeface="Calibri" pitchFamily="34" charset="0"/>
                <a:cs typeface="Calibri" pitchFamily="34" charset="0"/>
              </a:rPr>
              <a:t>New area in psycholinguistics: investigation of dynamical cognition</a:t>
            </a:r>
            <a:r>
              <a:rPr lang="pl-PL" sz="2000" smtClean="0">
                <a:latin typeface="Calibri" pitchFamily="34" charset="0"/>
                <a:cs typeface="Calibri" pitchFamily="34" charset="0"/>
              </a:rPr>
              <a:t>, </a:t>
            </a:r>
            <a:r>
              <a:rPr lang="en-US" sz="2000" smtClean="0">
                <a:latin typeface="Calibri" pitchFamily="34" charset="0"/>
                <a:cs typeface="Calibri" pitchFamily="34" charset="0"/>
              </a:rPr>
              <a:t>influence of masking on semantic and phonological errors</a:t>
            </a:r>
            <a:r>
              <a:rPr lang="pl-PL" sz="2000" smtClean="0">
                <a:latin typeface="Calibri" pitchFamily="34" charset="0"/>
                <a:cs typeface="Calibri" pitchFamily="34" charset="0"/>
              </a:rPr>
              <a:t>.</a:t>
            </a:r>
          </a:p>
          <a:p>
            <a:pPr marL="0" indent="0">
              <a:buFontTx/>
              <a:buNone/>
            </a:pPr>
            <a:endParaRPr lang="pl-PL" sz="2000" smtClean="0">
              <a:latin typeface="Calibri" pitchFamily="34" charset="0"/>
              <a:cs typeface="Calibri" pitchFamily="34" charset="0"/>
            </a:endParaRPr>
          </a:p>
        </p:txBody>
      </p:sp>
      <p:pic>
        <p:nvPicPr>
          <p:cNvPr id="25805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8" y="3467100"/>
            <a:ext cx="4252912"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429000"/>
            <a:ext cx="2949575"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350838"/>
            <a:ext cx="7772400" cy="563562"/>
          </a:xfrm>
        </p:spPr>
        <p:txBody>
          <a:bodyPr/>
          <a:lstStyle/>
          <a:p>
            <a:pPr eaLnBrk="1" hangingPunct="1">
              <a:defRPr/>
            </a:pPr>
            <a:r>
              <a:rPr lang="pl-PL" sz="3600" dirty="0" smtClean="0">
                <a:effectLst>
                  <a:outerShdw blurRad="38100" dist="38100" dir="2700000" algn="tl">
                    <a:srgbClr val="000000">
                      <a:alpha val="43137"/>
                    </a:srgbClr>
                  </a:outerShdw>
                </a:effectLst>
              </a:rPr>
              <a:t>Model </a:t>
            </a:r>
            <a:r>
              <a:rPr lang="en-US" sz="3600" dirty="0" smtClean="0">
                <a:effectLst>
                  <a:outerShdw blurRad="38100" dist="38100" dir="2700000" algn="tl">
                    <a:srgbClr val="000000">
                      <a:alpha val="43137"/>
                    </a:srgbClr>
                  </a:outerShdw>
                </a:effectLst>
              </a:rPr>
              <a:t>of reading &amp; dyslexia</a:t>
            </a:r>
          </a:p>
        </p:txBody>
      </p:sp>
      <p:sp>
        <p:nvSpPr>
          <p:cNvPr id="259075" name="Rectangle 3"/>
          <p:cNvSpPr>
            <a:spLocks noGrp="1" noChangeArrowheads="1"/>
          </p:cNvSpPr>
          <p:nvPr>
            <p:ph type="body" sz="half" idx="1"/>
          </p:nvPr>
        </p:nvSpPr>
        <p:spPr>
          <a:xfrm>
            <a:off x="600075" y="4986338"/>
            <a:ext cx="8250238" cy="1454150"/>
          </a:xfrm>
        </p:spPr>
        <p:txBody>
          <a:bodyPr/>
          <a:lstStyle/>
          <a:p>
            <a:pPr marL="0" indent="0">
              <a:spcBef>
                <a:spcPct val="0"/>
              </a:spcBef>
              <a:spcAft>
                <a:spcPts val="600"/>
              </a:spcAft>
              <a:buFontTx/>
              <a:buNone/>
            </a:pPr>
            <a:r>
              <a:rPr lang="en-US" sz="2000" smtClean="0">
                <a:solidFill>
                  <a:srgbClr val="FFFFFF"/>
                </a:solidFill>
              </a:rPr>
              <a:t>Learning: mapping one of the </a:t>
            </a:r>
            <a:r>
              <a:rPr lang="pl-PL" sz="2000" smtClean="0">
                <a:solidFill>
                  <a:srgbClr val="FFFFFF"/>
                </a:solidFill>
              </a:rPr>
              <a:t>3 </a:t>
            </a:r>
            <a:r>
              <a:rPr lang="en-US" sz="2000" smtClean="0">
                <a:solidFill>
                  <a:srgbClr val="FFFFFF"/>
                </a:solidFill>
              </a:rPr>
              <a:t>layers to the other two.</a:t>
            </a:r>
          </a:p>
          <a:p>
            <a:pPr marL="0" indent="0">
              <a:spcBef>
                <a:spcPct val="0"/>
              </a:spcBef>
              <a:spcAft>
                <a:spcPts val="600"/>
              </a:spcAft>
              <a:buFontTx/>
              <a:buNone/>
            </a:pPr>
            <a:r>
              <a:rPr lang="en-US" sz="2000" smtClean="0">
                <a:solidFill>
                  <a:srgbClr val="FFFFFF"/>
                </a:solidFill>
              </a:rPr>
              <a:t>Fluctuations around final configuration = attractors representing concepts.</a:t>
            </a:r>
          </a:p>
          <a:p>
            <a:pPr marL="0" indent="0">
              <a:spcBef>
                <a:spcPct val="0"/>
              </a:spcBef>
              <a:spcAft>
                <a:spcPts val="600"/>
              </a:spcAft>
              <a:buFontTx/>
              <a:buNone/>
            </a:pPr>
            <a:r>
              <a:rPr lang="en-US" sz="2000" smtClean="0">
                <a:solidFill>
                  <a:srgbClr val="FFFFFF"/>
                </a:solidFill>
              </a:rPr>
              <a:t>How to see properties of their basins, their relations?</a:t>
            </a:r>
          </a:p>
        </p:txBody>
      </p:sp>
      <p:sp>
        <p:nvSpPr>
          <p:cNvPr id="259076" name="Rectangle 7"/>
          <p:cNvSpPr>
            <a:spLocks noChangeArrowheads="1"/>
          </p:cNvSpPr>
          <p:nvPr/>
        </p:nvSpPr>
        <p:spPr bwMode="auto">
          <a:xfrm>
            <a:off x="611188" y="1196975"/>
            <a:ext cx="403225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buClr>
                <a:srgbClr val="FFCC66"/>
              </a:buClr>
              <a:buSzPct val="115000"/>
            </a:pPr>
            <a:r>
              <a:rPr lang="en-US">
                <a:solidFill>
                  <a:srgbClr val="FFFFFF"/>
                </a:solidFill>
                <a:latin typeface="Calibri" pitchFamily="34" charset="0"/>
              </a:rPr>
              <a:t>Emergent neural simulator:</a:t>
            </a:r>
          </a:p>
          <a:p>
            <a:pPr>
              <a:spcAft>
                <a:spcPts val="600"/>
              </a:spcAft>
              <a:buClr>
                <a:srgbClr val="FFCC66"/>
              </a:buClr>
              <a:buSzPct val="115000"/>
            </a:pPr>
            <a:r>
              <a:rPr lang="en-US">
                <a:solidFill>
                  <a:srgbClr val="FFFFFF"/>
                </a:solidFill>
                <a:latin typeface="Calibri" pitchFamily="34" charset="0"/>
              </a:rPr>
              <a:t>Aisa, B., Mingus, B., and O'Reilly, R. The emergent neural modeling system. Neural Networks, </a:t>
            </a:r>
            <a:br>
              <a:rPr lang="en-US">
                <a:solidFill>
                  <a:srgbClr val="FFFFFF"/>
                </a:solidFill>
                <a:latin typeface="Calibri" pitchFamily="34" charset="0"/>
              </a:rPr>
            </a:br>
            <a:r>
              <a:rPr lang="en-US">
                <a:solidFill>
                  <a:srgbClr val="FFFFFF"/>
                </a:solidFill>
                <a:latin typeface="Calibri" pitchFamily="34" charset="0"/>
              </a:rPr>
              <a:t>	21, 1045-1212, 2008. </a:t>
            </a:r>
          </a:p>
          <a:p>
            <a:pPr>
              <a:spcAft>
                <a:spcPts val="600"/>
              </a:spcAft>
              <a:buClr>
                <a:srgbClr val="FFCC66"/>
              </a:buClr>
              <a:buSzPct val="115000"/>
            </a:pPr>
            <a:endParaRPr lang="en-US" sz="1000">
              <a:solidFill>
                <a:srgbClr val="FFFFFF"/>
              </a:solidFill>
              <a:latin typeface="Calibri" pitchFamily="34" charset="0"/>
            </a:endParaRPr>
          </a:p>
          <a:p>
            <a:pPr>
              <a:spcAft>
                <a:spcPts val="600"/>
              </a:spcAft>
              <a:buClr>
                <a:srgbClr val="FFCC66"/>
              </a:buClr>
              <a:buSzPct val="115000"/>
            </a:pPr>
            <a:r>
              <a:rPr lang="en-US">
                <a:solidFill>
                  <a:srgbClr val="FFFFFF"/>
                </a:solidFill>
                <a:latin typeface="Calibri" pitchFamily="34" charset="0"/>
              </a:rPr>
              <a:t>3-layer model of reading: </a:t>
            </a:r>
          </a:p>
          <a:p>
            <a:pPr>
              <a:spcAft>
                <a:spcPts val="600"/>
              </a:spcAft>
              <a:buClr>
                <a:srgbClr val="FFCC66"/>
              </a:buClr>
              <a:buSzPct val="115000"/>
            </a:pPr>
            <a:r>
              <a:rPr lang="en-US">
                <a:solidFill>
                  <a:srgbClr val="FFFFFF"/>
                </a:solidFill>
                <a:latin typeface="Calibri" pitchFamily="34" charset="0"/>
              </a:rPr>
              <a:t>orthography, phonology, semantics, or distribution of activity over 140 microfeatures of concepts. </a:t>
            </a:r>
          </a:p>
          <a:p>
            <a:pPr>
              <a:spcAft>
                <a:spcPts val="600"/>
              </a:spcAft>
              <a:buClr>
                <a:srgbClr val="FFCC66"/>
              </a:buClr>
              <a:buSzPct val="115000"/>
            </a:pPr>
            <a:r>
              <a:rPr lang="en-US">
                <a:solidFill>
                  <a:srgbClr val="FFFFFF"/>
                </a:solidFill>
                <a:latin typeface="Calibri" pitchFamily="34" charset="0"/>
              </a:rPr>
              <a:t>Hidden layers in between. </a:t>
            </a:r>
          </a:p>
        </p:txBody>
      </p:sp>
      <p:pic>
        <p:nvPicPr>
          <p:cNvPr id="25907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613" y="1196975"/>
            <a:ext cx="3948112" cy="375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60" y="83724"/>
            <a:ext cx="1143000" cy="1143000"/>
          </a:xfrm>
          <a:prstGeom prst="rect">
            <a:avLst/>
          </a:prstGeom>
          <a:ln>
            <a:noFill/>
          </a:ln>
          <a:effectLst>
            <a:softEdge rad="112500"/>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0098"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950" y="777875"/>
            <a:ext cx="4610100" cy="530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a:xfrm>
            <a:off x="609600" y="381000"/>
            <a:ext cx="7772400" cy="609600"/>
          </a:xfrm>
          <a:effectLst>
            <a:outerShdw dist="35921" dir="2700000" algn="ctr" rotWithShape="0">
              <a:schemeClr val="bg2"/>
            </a:outerShdw>
          </a:effectLst>
        </p:spPr>
        <p:txBody>
          <a:bodyPr lIns="92075" tIns="46038" rIns="92075" bIns="46038"/>
          <a:lstStyle/>
          <a:p>
            <a:pPr>
              <a:defRPr/>
            </a:pPr>
            <a:r>
              <a:rPr lang="en-US"/>
              <a:t>P-spaces</a:t>
            </a:r>
          </a:p>
        </p:txBody>
      </p:sp>
      <p:sp>
        <p:nvSpPr>
          <p:cNvPr id="261123" name="Rectangle 3"/>
          <p:cNvSpPr>
            <a:spLocks noGrp="1" noChangeArrowheads="1"/>
          </p:cNvSpPr>
          <p:nvPr>
            <p:ph type="body" idx="1"/>
          </p:nvPr>
        </p:nvSpPr>
        <p:spPr>
          <a:xfrm>
            <a:off x="685800" y="1143000"/>
            <a:ext cx="8207375" cy="1781175"/>
          </a:xfrm>
        </p:spPr>
        <p:txBody>
          <a:bodyPr/>
          <a:lstStyle/>
          <a:p>
            <a:pPr marL="0" indent="0">
              <a:lnSpc>
                <a:spcPct val="90000"/>
              </a:lnSpc>
              <a:spcBef>
                <a:spcPct val="0"/>
              </a:spcBef>
              <a:buFontTx/>
              <a:buNone/>
            </a:pPr>
            <a:r>
              <a:rPr lang="en-US" sz="2000" smtClean="0">
                <a:latin typeface="Calibri" pitchFamily="34" charset="0"/>
                <a:cs typeface="Calibri" pitchFamily="34" charset="0"/>
              </a:rPr>
              <a:t>Psychological spaces: how to visualize inner life?</a:t>
            </a:r>
            <a:br>
              <a:rPr lang="en-US" sz="2000" smtClean="0">
                <a:latin typeface="Calibri" pitchFamily="34" charset="0"/>
                <a:cs typeface="Calibri" pitchFamily="34" charset="0"/>
              </a:rPr>
            </a:br>
            <a:endParaRPr lang="en-US" sz="2000" smtClean="0">
              <a:latin typeface="Calibri" pitchFamily="34" charset="0"/>
              <a:cs typeface="Calibri" pitchFamily="34" charset="0"/>
            </a:endParaRPr>
          </a:p>
          <a:p>
            <a:pPr marL="0" indent="0">
              <a:lnSpc>
                <a:spcPct val="90000"/>
              </a:lnSpc>
              <a:spcBef>
                <a:spcPct val="0"/>
              </a:spcBef>
              <a:buFontTx/>
              <a:buNone/>
            </a:pPr>
            <a:r>
              <a:rPr lang="en-US" sz="2000" smtClean="0">
                <a:latin typeface="Calibri" pitchFamily="34" charset="0"/>
                <a:cs typeface="Calibri" pitchFamily="34" charset="0"/>
              </a:rPr>
              <a:t>K. Lewin, The conceptual representation and the measurement of psychological forces (1938), cognitive dynamic movement in phenomenological space</a:t>
            </a:r>
            <a:r>
              <a:rPr lang="pl-PL" sz="2000" smtClean="0">
                <a:latin typeface="Calibri" pitchFamily="34" charset="0"/>
                <a:cs typeface="Calibri" pitchFamily="34" charset="0"/>
              </a:rPr>
              <a:t>.</a:t>
            </a:r>
            <a:endParaRPr lang="en-US" sz="2000" smtClean="0">
              <a:latin typeface="Calibri" pitchFamily="34" charset="0"/>
              <a:cs typeface="Calibri" pitchFamily="34" charset="0"/>
            </a:endParaRPr>
          </a:p>
        </p:txBody>
      </p:sp>
      <p:pic>
        <p:nvPicPr>
          <p:cNvPr id="26112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763" y="2322513"/>
            <a:ext cx="31432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1125" name="Rectangle 8"/>
          <p:cNvSpPr>
            <a:spLocks noChangeArrowheads="1"/>
          </p:cNvSpPr>
          <p:nvPr/>
        </p:nvSpPr>
        <p:spPr bwMode="auto">
          <a:xfrm>
            <a:off x="684213" y="2762250"/>
            <a:ext cx="5095875" cy="28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atin typeface="Calibri" pitchFamily="34" charset="0"/>
                <a:cs typeface="Calibri" pitchFamily="34" charset="0"/>
              </a:rPr>
              <a:t>George Kelly (1955): </a:t>
            </a:r>
          </a:p>
          <a:p>
            <a:pPr>
              <a:lnSpc>
                <a:spcPct val="90000"/>
              </a:lnSpc>
            </a:pPr>
            <a:r>
              <a:rPr lang="en-US">
                <a:latin typeface="Calibri" pitchFamily="34" charset="0"/>
                <a:cs typeface="Calibri" pitchFamily="34" charset="0"/>
              </a:rPr>
              <a:t>personal construct psychology (PCP), </a:t>
            </a:r>
          </a:p>
          <a:p>
            <a:pPr>
              <a:lnSpc>
                <a:spcPct val="90000"/>
              </a:lnSpc>
            </a:pPr>
            <a:r>
              <a:rPr lang="en-US">
                <a:latin typeface="Calibri" pitchFamily="34" charset="0"/>
                <a:cs typeface="Calibri" pitchFamily="34" charset="0"/>
              </a:rPr>
              <a:t>geometry of psychological spaces as alternative to logic.</a:t>
            </a:r>
            <a:br>
              <a:rPr lang="en-US">
                <a:latin typeface="Calibri" pitchFamily="34" charset="0"/>
                <a:cs typeface="Calibri" pitchFamily="34" charset="0"/>
              </a:rPr>
            </a:br>
            <a:endParaRPr lang="en-US">
              <a:latin typeface="Calibri" pitchFamily="34" charset="0"/>
              <a:cs typeface="Calibri" pitchFamily="34" charset="0"/>
            </a:endParaRPr>
          </a:p>
          <a:p>
            <a:pPr>
              <a:lnSpc>
                <a:spcPct val="90000"/>
              </a:lnSpc>
            </a:pPr>
            <a:r>
              <a:rPr lang="en-US">
                <a:latin typeface="Calibri" pitchFamily="34" charset="0"/>
                <a:cs typeface="Calibri" pitchFamily="34" charset="0"/>
              </a:rPr>
              <a:t>A complete theory of cognition, action, learning and intention. </a:t>
            </a:r>
          </a:p>
          <a:p>
            <a:pPr>
              <a:lnSpc>
                <a:spcPct val="90000"/>
              </a:lnSpc>
            </a:pPr>
            <a:endParaRPr lang="en-US">
              <a:latin typeface="Calibri" pitchFamily="34" charset="0"/>
              <a:cs typeface="Calibri" pitchFamily="34" charset="0"/>
            </a:endParaRPr>
          </a:p>
          <a:p>
            <a:pPr>
              <a:lnSpc>
                <a:spcPct val="90000"/>
              </a:lnSpc>
            </a:pPr>
            <a:r>
              <a:rPr lang="en-US">
                <a:latin typeface="Calibri" pitchFamily="34" charset="0"/>
                <a:cs typeface="Calibri" pitchFamily="34" charset="0"/>
              </a:rPr>
              <a:t>PCP network, society, journal, software … </a:t>
            </a:r>
          </a:p>
          <a:p>
            <a:pPr>
              <a:lnSpc>
                <a:spcPct val="90000"/>
              </a:lnSpc>
            </a:pPr>
            <a:r>
              <a:rPr lang="en-US">
                <a:latin typeface="Calibri" pitchFamily="34" charset="0"/>
                <a:cs typeface="Calibri" pitchFamily="34" charset="0"/>
              </a:rPr>
              <a:t>quite active group. </a:t>
            </a:r>
          </a:p>
        </p:txBody>
      </p:sp>
      <p:sp>
        <p:nvSpPr>
          <p:cNvPr id="261126" name="Rectangle 8"/>
          <p:cNvSpPr>
            <a:spLocks noChangeArrowheads="1"/>
          </p:cNvSpPr>
          <p:nvPr/>
        </p:nvSpPr>
        <p:spPr bwMode="auto">
          <a:xfrm>
            <a:off x="684213" y="5715000"/>
            <a:ext cx="827405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atin typeface="Calibri" pitchFamily="34" charset="0"/>
                <a:cs typeface="Calibri" pitchFamily="34" charset="0"/>
              </a:rPr>
              <a:t>Many things in philosophy, dynamics, neuroscience and psychology, searching for new ways of understanding cognition, are relevant here.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a:xfrm>
            <a:off x="609600" y="381000"/>
            <a:ext cx="7772400" cy="609600"/>
          </a:xfrm>
          <a:effectLst>
            <a:outerShdw dist="35921" dir="2700000" algn="ctr" rotWithShape="0">
              <a:schemeClr val="bg2"/>
            </a:outerShdw>
          </a:effectLst>
        </p:spPr>
        <p:txBody>
          <a:bodyPr lIns="92075" tIns="46038" rIns="92075" bIns="46038"/>
          <a:lstStyle/>
          <a:p>
            <a:pPr>
              <a:defRPr/>
            </a:pPr>
            <a:r>
              <a:rPr lang="en-US" dirty="0"/>
              <a:t>P-space definition</a:t>
            </a:r>
          </a:p>
        </p:txBody>
      </p:sp>
      <p:sp>
        <p:nvSpPr>
          <p:cNvPr id="262147" name="Rectangle 3"/>
          <p:cNvSpPr>
            <a:spLocks noGrp="1" noChangeArrowheads="1"/>
          </p:cNvSpPr>
          <p:nvPr>
            <p:ph type="body" idx="1"/>
          </p:nvPr>
        </p:nvSpPr>
        <p:spPr>
          <a:xfrm>
            <a:off x="684213" y="1341438"/>
            <a:ext cx="8207375" cy="1295400"/>
          </a:xfrm>
        </p:spPr>
        <p:txBody>
          <a:bodyPr/>
          <a:lstStyle/>
          <a:p>
            <a:pPr marL="0" indent="0">
              <a:lnSpc>
                <a:spcPct val="90000"/>
              </a:lnSpc>
              <a:spcBef>
                <a:spcPct val="0"/>
              </a:spcBef>
              <a:buFontTx/>
              <a:buNone/>
            </a:pPr>
            <a:r>
              <a:rPr lang="en-US" sz="2000" smtClean="0">
                <a:latin typeface="Calibri" pitchFamily="34" charset="0"/>
                <a:cs typeface="Calibri" pitchFamily="34" charset="0"/>
              </a:rPr>
              <a:t>P-space: region in which we may place and classify elements of our experience, constructed and evolving, </a:t>
            </a:r>
            <a:br>
              <a:rPr lang="en-US" sz="2000" smtClean="0">
                <a:latin typeface="Calibri" pitchFamily="34" charset="0"/>
                <a:cs typeface="Calibri" pitchFamily="34" charset="0"/>
              </a:rPr>
            </a:br>
            <a:r>
              <a:rPr lang="en-US" sz="2000" smtClean="0">
                <a:latin typeface="Calibri" pitchFamily="34" charset="0"/>
                <a:cs typeface="Calibri" pitchFamily="34" charset="0"/>
              </a:rPr>
              <a:t>„a space without distance”, divided by dichotomies.</a:t>
            </a:r>
          </a:p>
        </p:txBody>
      </p:sp>
      <p:sp>
        <p:nvSpPr>
          <p:cNvPr id="262148" name="Text Box 5"/>
          <p:cNvSpPr txBox="1">
            <a:spLocks noChangeArrowheads="1"/>
          </p:cNvSpPr>
          <p:nvPr/>
        </p:nvSpPr>
        <p:spPr bwMode="auto">
          <a:xfrm>
            <a:off x="661988" y="2351088"/>
            <a:ext cx="8367712"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latin typeface="Calibri" pitchFamily="34" charset="0"/>
                <a:cs typeface="Calibri" pitchFamily="34" charset="0"/>
              </a:rPr>
              <a:t>P-spaces</a:t>
            </a:r>
            <a:r>
              <a:rPr lang="pl-PL">
                <a:latin typeface="Calibri" pitchFamily="34" charset="0"/>
                <a:cs typeface="Calibri" pitchFamily="34" charset="0"/>
              </a:rPr>
              <a:t> </a:t>
            </a:r>
            <a:r>
              <a:rPr lang="en-US">
                <a:latin typeface="Calibri" pitchFamily="34" charset="0"/>
                <a:cs typeface="Calibri" pitchFamily="34" charset="0"/>
              </a:rPr>
              <a:t>should have </a:t>
            </a:r>
            <a:r>
              <a:rPr lang="pl-PL">
                <a:latin typeface="Calibri" pitchFamily="34" charset="0"/>
                <a:cs typeface="Calibri" pitchFamily="34" charset="0"/>
              </a:rPr>
              <a:t>(Shepard 1957-2001)</a:t>
            </a:r>
            <a:r>
              <a:rPr lang="en-US">
                <a:latin typeface="Calibri" pitchFamily="34" charset="0"/>
                <a:cs typeface="Calibri" pitchFamily="34" charset="0"/>
              </a:rPr>
              <a:t>:</a:t>
            </a:r>
          </a:p>
          <a:p>
            <a:pPr eaLnBrk="1" hangingPunct="1"/>
            <a:r>
              <a:rPr lang="en-US" sz="1000">
                <a:latin typeface="Calibri" pitchFamily="34" charset="0"/>
                <a:cs typeface="Calibri" pitchFamily="34" charset="0"/>
              </a:rPr>
              <a:t> </a:t>
            </a:r>
            <a:endParaRPr lang="pl-PL" sz="1000">
              <a:latin typeface="Calibri" pitchFamily="34" charset="0"/>
              <a:cs typeface="Calibri" pitchFamily="34" charset="0"/>
            </a:endParaRPr>
          </a:p>
          <a:p>
            <a:pPr eaLnBrk="1" hangingPunct="1">
              <a:buFontTx/>
              <a:buChar char="•"/>
            </a:pPr>
            <a:r>
              <a:rPr lang="pl-PL">
                <a:latin typeface="Calibri" pitchFamily="34" charset="0"/>
                <a:cs typeface="Calibri" pitchFamily="34" charset="0"/>
              </a:rPr>
              <a:t>  </a:t>
            </a:r>
            <a:r>
              <a:rPr lang="en-US">
                <a:latin typeface="Calibri" pitchFamily="34" charset="0"/>
                <a:cs typeface="Calibri" pitchFamily="34" charset="0"/>
              </a:rPr>
              <a:t>minimal dimensionality;</a:t>
            </a:r>
            <a:endParaRPr lang="pl-PL">
              <a:latin typeface="Calibri" pitchFamily="34" charset="0"/>
              <a:cs typeface="Calibri" pitchFamily="34" charset="0"/>
            </a:endParaRPr>
          </a:p>
          <a:p>
            <a:pPr eaLnBrk="1" hangingPunct="1">
              <a:buFontTx/>
              <a:buChar char="•"/>
            </a:pPr>
            <a:r>
              <a:rPr lang="pl-PL">
                <a:latin typeface="Calibri" pitchFamily="34" charset="0"/>
                <a:cs typeface="Calibri" pitchFamily="34" charset="0"/>
              </a:rPr>
              <a:t>  </a:t>
            </a:r>
            <a:r>
              <a:rPr lang="en-US">
                <a:latin typeface="Calibri" pitchFamily="34" charset="0"/>
                <a:cs typeface="Calibri" pitchFamily="34" charset="0"/>
              </a:rPr>
              <a:t>distances that monotonically decrease with </a:t>
            </a:r>
            <a:br>
              <a:rPr lang="en-US">
                <a:latin typeface="Calibri" pitchFamily="34" charset="0"/>
                <a:cs typeface="Calibri" pitchFamily="34" charset="0"/>
              </a:rPr>
            </a:br>
            <a:r>
              <a:rPr lang="en-US">
                <a:latin typeface="Calibri" pitchFamily="34" charset="0"/>
                <a:cs typeface="Calibri" pitchFamily="34" charset="0"/>
              </a:rPr>
              <a:t>   increasing similarity. </a:t>
            </a:r>
            <a:endParaRPr lang="pl-PL">
              <a:latin typeface="Calibri" pitchFamily="34" charset="0"/>
              <a:cs typeface="Calibri" pitchFamily="34" charset="0"/>
            </a:endParaRPr>
          </a:p>
          <a:p>
            <a:pPr eaLnBrk="1" hangingPunct="1"/>
            <a:endParaRPr lang="en-US" sz="1000">
              <a:latin typeface="Calibri" pitchFamily="34" charset="0"/>
              <a:cs typeface="Calibri" pitchFamily="34" charset="0"/>
            </a:endParaRPr>
          </a:p>
          <a:p>
            <a:pPr eaLnBrk="1" hangingPunct="1"/>
            <a:r>
              <a:rPr lang="en-US">
                <a:latin typeface="Calibri" pitchFamily="34" charset="0"/>
                <a:cs typeface="Calibri" pitchFamily="34" charset="0"/>
              </a:rPr>
              <a:t>This may be achieved using multi-dimensional non-metric scaling (MDS), reproducing similarity relations in low-dimensional spaces. </a:t>
            </a:r>
            <a:br>
              <a:rPr lang="en-US">
                <a:latin typeface="Calibri" pitchFamily="34" charset="0"/>
                <a:cs typeface="Calibri" pitchFamily="34" charset="0"/>
              </a:rPr>
            </a:br>
            <a:endParaRPr lang="en-US">
              <a:latin typeface="Calibri" pitchFamily="34" charset="0"/>
              <a:cs typeface="Calibri" pitchFamily="34" charset="0"/>
            </a:endParaRPr>
          </a:p>
          <a:p>
            <a:pPr eaLnBrk="1" hangingPunct="1"/>
            <a:r>
              <a:rPr lang="en-US">
                <a:latin typeface="Calibri" pitchFamily="34" charset="0"/>
                <a:cs typeface="Calibri" pitchFamily="34" charset="0"/>
              </a:rPr>
              <a:t>Many Object Recognition and Perceptual Categorization models assume that objects are represented in a multidimensional psychological space; similarity between objects ~ 1/distance in this space. </a:t>
            </a:r>
            <a:br>
              <a:rPr lang="en-US">
                <a:latin typeface="Calibri" pitchFamily="34" charset="0"/>
                <a:cs typeface="Calibri" pitchFamily="34" charset="0"/>
              </a:rPr>
            </a:br>
            <a:endParaRPr lang="en-US" sz="1000">
              <a:latin typeface="Calibri" pitchFamily="34" charset="0"/>
              <a:cs typeface="Calibri" pitchFamily="34" charset="0"/>
            </a:endParaRPr>
          </a:p>
          <a:p>
            <a:pPr eaLnBrk="1" hangingPunct="1"/>
            <a:r>
              <a:rPr lang="en-US">
                <a:latin typeface="Calibri" pitchFamily="34" charset="0"/>
                <a:cs typeface="Calibri" pitchFamily="34" charset="0"/>
              </a:rPr>
              <a:t>Can one describe the state of mind in similar way? </a:t>
            </a:r>
          </a:p>
        </p:txBody>
      </p:sp>
      <p:pic>
        <p:nvPicPr>
          <p:cNvPr id="26214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1138" y="2155825"/>
            <a:ext cx="2438400"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4514" name="Rectangle 2"/>
          <p:cNvSpPr>
            <a:spLocks noGrp="1" noChangeArrowheads="1"/>
          </p:cNvSpPr>
          <p:nvPr>
            <p:ph type="title"/>
          </p:nvPr>
        </p:nvSpPr>
        <p:spPr>
          <a:xfrm>
            <a:off x="1619250" y="260350"/>
            <a:ext cx="6186488" cy="769938"/>
          </a:xfrm>
        </p:spPr>
        <p:txBody>
          <a:bodyPr/>
          <a:lstStyle/>
          <a:p>
            <a:pPr eaLnBrk="1" hangingPunct="1">
              <a:defRPr/>
            </a:pPr>
            <a:r>
              <a:rPr lang="en-US" smtClean="0">
                <a:latin typeface="Arial Unicode MS" pitchFamily="34" charset="-128"/>
              </a:rPr>
              <a:t>Ambitious approaches…</a:t>
            </a:r>
          </a:p>
        </p:txBody>
      </p:sp>
      <p:sp>
        <p:nvSpPr>
          <p:cNvPr id="207875" name="Rectangle 3"/>
          <p:cNvSpPr>
            <a:spLocks noGrp="1" noChangeArrowheads="1"/>
          </p:cNvSpPr>
          <p:nvPr>
            <p:ph type="body" idx="1"/>
          </p:nvPr>
        </p:nvSpPr>
        <p:spPr>
          <a:xfrm>
            <a:off x="381000" y="1143000"/>
            <a:ext cx="8382000" cy="1781175"/>
          </a:xfrm>
          <a:noFill/>
        </p:spPr>
        <p:txBody>
          <a:bodyPr/>
          <a:lstStyle/>
          <a:p>
            <a:pPr marL="0" indent="0" eaLnBrk="1" hangingPunct="1">
              <a:buFontTx/>
              <a:buNone/>
            </a:pPr>
            <a:r>
              <a:rPr lang="en-US" smtClean="0">
                <a:solidFill>
                  <a:srgbClr val="FFCC00"/>
                </a:solidFill>
                <a:latin typeface="Calibri" pitchFamily="34" charset="0"/>
                <a:cs typeface="Calibri" pitchFamily="34" charset="0"/>
              </a:rPr>
              <a:t>CYC</a:t>
            </a:r>
            <a:r>
              <a:rPr lang="en-US" smtClean="0">
                <a:latin typeface="Calibri" pitchFamily="34" charset="0"/>
                <a:cs typeface="Calibri" pitchFamily="34" charset="0"/>
              </a:rPr>
              <a:t>, started by Douglas Lenat in 1984, commercial since 1995. </a:t>
            </a:r>
            <a:br>
              <a:rPr lang="en-US" smtClean="0">
                <a:latin typeface="Calibri" pitchFamily="34" charset="0"/>
                <a:cs typeface="Calibri" pitchFamily="34" charset="0"/>
              </a:rPr>
            </a:br>
            <a:r>
              <a:rPr lang="en-US" smtClean="0">
                <a:latin typeface="Calibri" pitchFamily="34" charset="0"/>
                <a:cs typeface="Calibri" pitchFamily="34" charset="0"/>
              </a:rPr>
              <a:t>Developed by CyCorp, with 2.5 millions of assertions linking over 150.000 concepts and using thousands of micro-theories (2004).</a:t>
            </a:r>
            <a:endParaRPr lang="en-US" smtClean="0">
              <a:solidFill>
                <a:srgbClr val="FFCC00"/>
              </a:solidFill>
              <a:latin typeface="Calibri" pitchFamily="34" charset="0"/>
              <a:cs typeface="Calibri" pitchFamily="34" charset="0"/>
            </a:endParaRPr>
          </a:p>
          <a:p>
            <a:pPr marL="0" indent="0" eaLnBrk="1" hangingPunct="1">
              <a:buFontTx/>
              <a:buNone/>
            </a:pPr>
            <a:r>
              <a:rPr lang="en-US" smtClean="0">
                <a:solidFill>
                  <a:srgbClr val="FFCC00"/>
                </a:solidFill>
                <a:latin typeface="Calibri" pitchFamily="34" charset="0"/>
                <a:cs typeface="Calibri" pitchFamily="34" charset="0"/>
              </a:rPr>
              <a:t>Cyc-NL</a:t>
            </a:r>
            <a:r>
              <a:rPr lang="en-US" smtClean="0">
                <a:latin typeface="Calibri" pitchFamily="34" charset="0"/>
                <a:cs typeface="Calibri" pitchFamily="34" charset="0"/>
              </a:rPr>
              <a:t> is still a “potential application”, knowledge representation in frames is quite complicated and thus difficult to use. </a:t>
            </a:r>
          </a:p>
        </p:txBody>
      </p:sp>
      <p:sp>
        <p:nvSpPr>
          <p:cNvPr id="207876" name="Rectangle 4"/>
          <p:cNvSpPr>
            <a:spLocks noChangeArrowheads="1"/>
          </p:cNvSpPr>
          <p:nvPr/>
        </p:nvSpPr>
        <p:spPr bwMode="auto">
          <a:xfrm>
            <a:off x="395288" y="2997200"/>
            <a:ext cx="8748712"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a:solidFill>
                  <a:srgbClr val="FFCC00"/>
                </a:solidFill>
                <a:latin typeface="Calibri" pitchFamily="34" charset="0"/>
                <a:cs typeface="Calibri" pitchFamily="34" charset="0"/>
              </a:rPr>
              <a:t>Hall baby brain</a:t>
            </a:r>
            <a:r>
              <a:rPr lang="en-US">
                <a:solidFill>
                  <a:srgbClr val="FFFFFF"/>
                </a:solidFill>
                <a:latin typeface="Calibri" pitchFamily="34" charset="0"/>
                <a:cs typeface="Calibri" pitchFamily="34" charset="0"/>
              </a:rPr>
              <a:t> – developmental approach, </a:t>
            </a:r>
            <a:r>
              <a:rPr lang="en-US">
                <a:solidFill>
                  <a:srgbClr val="FFFFFF"/>
                </a:solidFill>
                <a:latin typeface="Calibri" pitchFamily="34" charset="0"/>
                <a:cs typeface="Calibri" pitchFamily="34" charset="0"/>
                <a:hlinkClick r:id="rId3"/>
              </a:rPr>
              <a:t>www.a-i.com</a:t>
            </a:r>
            <a:r>
              <a:rPr lang="en-US">
                <a:solidFill>
                  <a:srgbClr val="FFFFFF"/>
                </a:solidFill>
                <a:latin typeface="Calibri" pitchFamily="34" charset="0"/>
                <a:cs typeface="Calibri" pitchFamily="34" charset="0"/>
              </a:rPr>
              <a:t>, failed.</a:t>
            </a:r>
          </a:p>
          <a:p>
            <a:pPr>
              <a:lnSpc>
                <a:spcPct val="90000"/>
              </a:lnSpc>
              <a:spcBef>
                <a:spcPct val="20000"/>
              </a:spcBef>
            </a:pPr>
            <a:r>
              <a:rPr lang="en-US" sz="1000">
                <a:solidFill>
                  <a:srgbClr val="FFFFFF"/>
                </a:solidFill>
                <a:latin typeface="Calibri" pitchFamily="34" charset="0"/>
                <a:cs typeface="Calibri" pitchFamily="34" charset="0"/>
              </a:rPr>
              <a:t/>
            </a:r>
            <a:br>
              <a:rPr lang="en-US" sz="1000">
                <a:solidFill>
                  <a:srgbClr val="FFFFFF"/>
                </a:solidFill>
                <a:latin typeface="Calibri" pitchFamily="34" charset="0"/>
                <a:cs typeface="Calibri" pitchFamily="34" charset="0"/>
              </a:rPr>
            </a:br>
            <a:r>
              <a:rPr lang="en-US">
                <a:solidFill>
                  <a:srgbClr val="FFCC00"/>
                </a:solidFill>
                <a:latin typeface="Calibri" pitchFamily="34" charset="0"/>
                <a:cs typeface="Calibri" pitchFamily="34" charset="0"/>
              </a:rPr>
              <a:t>Open Mind Common Sense Project</a:t>
            </a:r>
            <a:r>
              <a:rPr lang="en-US">
                <a:solidFill>
                  <a:srgbClr val="FFFFFF"/>
                </a:solidFill>
                <a:latin typeface="Calibri" pitchFamily="34" charset="0"/>
                <a:cs typeface="Calibri" pitchFamily="34" charset="0"/>
              </a:rPr>
              <a:t> (MIT):  a WWW collaboration with over 14,000 authors, who contributed 710,000 sentences; used to generate </a:t>
            </a:r>
            <a:r>
              <a:rPr lang="en-US">
                <a:solidFill>
                  <a:srgbClr val="FFCC00"/>
                </a:solidFill>
                <a:latin typeface="Calibri" pitchFamily="34" charset="0"/>
                <a:cs typeface="Calibri" pitchFamily="34" charset="0"/>
              </a:rPr>
              <a:t>ConceptNet</a:t>
            </a:r>
            <a:r>
              <a:rPr lang="en-US">
                <a:solidFill>
                  <a:srgbClr val="FFFFFF"/>
                </a:solidFill>
                <a:latin typeface="Calibri" pitchFamily="34" charset="0"/>
                <a:cs typeface="Calibri" pitchFamily="34" charset="0"/>
              </a:rPr>
              <a:t>, very large semantic network.</a:t>
            </a:r>
          </a:p>
          <a:p>
            <a:pPr>
              <a:lnSpc>
                <a:spcPct val="90000"/>
              </a:lnSpc>
              <a:spcBef>
                <a:spcPct val="20000"/>
              </a:spcBef>
            </a:pPr>
            <a:r>
              <a:rPr lang="en-US">
                <a:solidFill>
                  <a:srgbClr val="FFFFFF"/>
                </a:solidFill>
                <a:latin typeface="Calibri" pitchFamily="34" charset="0"/>
                <a:cs typeface="Calibri" pitchFamily="34" charset="0"/>
              </a:rPr>
              <a:t>Some interesting projects are being developed now around this network but no systematic knowledge has been collected. </a:t>
            </a:r>
          </a:p>
          <a:p>
            <a:pPr>
              <a:lnSpc>
                <a:spcPct val="90000"/>
              </a:lnSpc>
              <a:spcBef>
                <a:spcPct val="20000"/>
              </a:spcBef>
            </a:pPr>
            <a:r>
              <a:rPr lang="en-US">
                <a:solidFill>
                  <a:srgbClr val="FFFFFF"/>
                </a:solidFill>
                <a:latin typeface="Calibri" pitchFamily="34" charset="0"/>
                <a:cs typeface="Calibri" pitchFamily="34" charset="0"/>
              </a:rPr>
              <a:t>Other such projects: </a:t>
            </a:r>
          </a:p>
          <a:p>
            <a:pPr>
              <a:lnSpc>
                <a:spcPct val="90000"/>
              </a:lnSpc>
              <a:spcBef>
                <a:spcPct val="20000"/>
              </a:spcBef>
            </a:pPr>
            <a:r>
              <a:rPr lang="en-US">
                <a:solidFill>
                  <a:srgbClr val="FFCC00"/>
                </a:solidFill>
                <a:latin typeface="Calibri" pitchFamily="34" charset="0"/>
                <a:cs typeface="Calibri" pitchFamily="34" charset="0"/>
              </a:rPr>
              <a:t>HowNet</a:t>
            </a:r>
            <a:r>
              <a:rPr lang="en-US">
                <a:solidFill>
                  <a:srgbClr val="FFFFFF"/>
                </a:solidFill>
                <a:latin typeface="Calibri" pitchFamily="34" charset="0"/>
                <a:cs typeface="Calibri" pitchFamily="34" charset="0"/>
              </a:rPr>
              <a:t> (Chinese Academy of Science), </a:t>
            </a:r>
            <a:br>
              <a:rPr lang="en-US">
                <a:solidFill>
                  <a:srgbClr val="FFFFFF"/>
                </a:solidFill>
                <a:latin typeface="Calibri" pitchFamily="34" charset="0"/>
                <a:cs typeface="Calibri" pitchFamily="34" charset="0"/>
              </a:rPr>
            </a:br>
            <a:r>
              <a:rPr lang="en-US">
                <a:solidFill>
                  <a:srgbClr val="FFCC00"/>
                </a:solidFill>
                <a:latin typeface="Calibri" pitchFamily="34" charset="0"/>
                <a:cs typeface="Calibri" pitchFamily="34" charset="0"/>
              </a:rPr>
              <a:t>FrameNet</a:t>
            </a:r>
            <a:r>
              <a:rPr lang="en-US">
                <a:solidFill>
                  <a:srgbClr val="FFFFFF"/>
                </a:solidFill>
                <a:latin typeface="Calibri" pitchFamily="34" charset="0"/>
                <a:cs typeface="Calibri" pitchFamily="34" charset="0"/>
              </a:rPr>
              <a:t> (Berkeley), various large-scale ontologies, </a:t>
            </a:r>
            <a:br>
              <a:rPr lang="en-US">
                <a:solidFill>
                  <a:srgbClr val="FFFFFF"/>
                </a:solidFill>
                <a:latin typeface="Calibri" pitchFamily="34" charset="0"/>
                <a:cs typeface="Calibri" pitchFamily="34" charset="0"/>
              </a:rPr>
            </a:br>
            <a:r>
              <a:rPr lang="en-US">
                <a:solidFill>
                  <a:srgbClr val="FFCC00"/>
                </a:solidFill>
                <a:latin typeface="Calibri" pitchFamily="34" charset="0"/>
                <a:cs typeface="Calibri" pitchFamily="34" charset="0"/>
              </a:rPr>
              <a:t>MindNet</a:t>
            </a:r>
            <a:r>
              <a:rPr lang="en-US">
                <a:solidFill>
                  <a:srgbClr val="FFFFFF"/>
                </a:solidFill>
                <a:latin typeface="Calibri" pitchFamily="34" charset="0"/>
                <a:cs typeface="Calibri" pitchFamily="34" charset="0"/>
              </a:rPr>
              <a:t> (Microsoft) project, to improve translation. </a:t>
            </a:r>
          </a:p>
          <a:p>
            <a:pPr>
              <a:lnSpc>
                <a:spcPct val="90000"/>
              </a:lnSpc>
              <a:spcBef>
                <a:spcPct val="20000"/>
              </a:spcBef>
            </a:pPr>
            <a:r>
              <a:rPr lang="en-US">
                <a:solidFill>
                  <a:srgbClr val="FFFFFF"/>
                </a:solidFill>
                <a:latin typeface="Calibri" pitchFamily="34" charset="0"/>
                <a:cs typeface="Calibri" pitchFamily="34" charset="0"/>
              </a:rPr>
              <a:t>Mostly focused on understanding of all relations the in text/dialogue. </a:t>
            </a:r>
          </a:p>
        </p:txBody>
      </p:sp>
      <p:pic>
        <p:nvPicPr>
          <p:cNvPr id="2078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188913"/>
            <a:ext cx="7524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9825" y="4724400"/>
            <a:ext cx="1654175"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8229600" cy="939800"/>
          </a:xfrm>
        </p:spPr>
        <p:txBody>
          <a:bodyPr/>
          <a:lstStyle/>
          <a:p>
            <a:pPr eaLnBrk="1" hangingPunct="1">
              <a:defRPr/>
            </a:pPr>
            <a:r>
              <a:rPr lang="en-US" sz="3600" dirty="0" smtClean="0">
                <a:effectLst>
                  <a:outerShdw blurRad="38100" dist="38100" dir="2700000" algn="tl">
                    <a:srgbClr val="000000">
                      <a:alpha val="43137"/>
                    </a:srgbClr>
                  </a:outerShdw>
                </a:effectLst>
              </a:rPr>
              <a:t>Attractors</a:t>
            </a:r>
          </a:p>
        </p:txBody>
      </p:sp>
      <p:sp>
        <p:nvSpPr>
          <p:cNvPr id="34819" name="Rectangle 3"/>
          <p:cNvSpPr>
            <a:spLocks noGrp="1" noChangeArrowheads="1"/>
          </p:cNvSpPr>
          <p:nvPr>
            <p:ph idx="1"/>
          </p:nvPr>
        </p:nvSpPr>
        <p:spPr>
          <a:xfrm>
            <a:off x="428625" y="1285875"/>
            <a:ext cx="8501063" cy="4071938"/>
          </a:xfrm>
        </p:spPr>
        <p:txBody>
          <a:bodyPr/>
          <a:lstStyle/>
          <a:p>
            <a:pPr eaLnBrk="1" hangingPunct="1">
              <a:buFont typeface="Arial" pitchFamily="34" charset="0"/>
              <a:buNone/>
              <a:defRPr/>
            </a:pPr>
            <a:r>
              <a:rPr lang="en-US" dirty="0" smtClean="0"/>
              <a:t>Attention results from: </a:t>
            </a:r>
          </a:p>
          <a:p>
            <a:pPr eaLnBrk="1" hangingPunct="1">
              <a:defRPr/>
            </a:pPr>
            <a:r>
              <a:rPr lang="en-US" dirty="0" smtClean="0"/>
              <a:t>inhibitory competition, </a:t>
            </a:r>
          </a:p>
          <a:p>
            <a:pPr eaLnBrk="1" hangingPunct="1">
              <a:defRPr/>
            </a:pPr>
            <a:r>
              <a:rPr lang="en-US" dirty="0" smtClean="0"/>
              <a:t>bidirectional interactive processing, </a:t>
            </a:r>
          </a:p>
          <a:p>
            <a:pPr eaLnBrk="1" hangingPunct="1">
              <a:defRPr/>
            </a:pPr>
            <a:r>
              <a:rPr lang="en-US" dirty="0" smtClean="0"/>
              <a:t>multiple constraint satisfaction. </a:t>
            </a:r>
            <a:br>
              <a:rPr lang="en-US" dirty="0" smtClean="0"/>
            </a:br>
            <a:endParaRPr lang="en-US" dirty="0" smtClean="0"/>
          </a:p>
          <a:p>
            <a:pPr eaLnBrk="1" hangingPunct="1">
              <a:buFont typeface="Arial" pitchFamily="34" charset="0"/>
              <a:buNone/>
              <a:defRPr/>
            </a:pPr>
            <a:r>
              <a:rPr lang="en-US" dirty="0" smtClean="0"/>
              <a:t>Basins of attractors: input activations {LGN(X)}=&gt; object recognition</a:t>
            </a:r>
            <a:br>
              <a:rPr lang="en-US" dirty="0" smtClean="0"/>
            </a:br>
            <a:endParaRPr lang="en-US" dirty="0" smtClean="0"/>
          </a:p>
          <a:p>
            <a:pPr marL="457200" indent="-457200" eaLnBrk="1" hangingPunct="1">
              <a:defRPr/>
            </a:pPr>
            <a:r>
              <a:rPr lang="en-US" dirty="0" smtClean="0"/>
              <a:t>Normal case: relatively large, easy associations, moving from one basin of attraction to another, exploring the activation space.</a:t>
            </a:r>
          </a:p>
          <a:p>
            <a:pPr marL="457200" indent="-457200" eaLnBrk="1" hangingPunct="1">
              <a:defRPr/>
            </a:pPr>
            <a:r>
              <a:rPr lang="en-US" dirty="0" smtClean="0"/>
              <a:t>Without accommodation (voltage-dependent K</a:t>
            </a:r>
            <a:r>
              <a:rPr lang="en-US" baseline="30000" dirty="0" smtClean="0"/>
              <a:t>+</a:t>
            </a:r>
            <a:r>
              <a:rPr lang="en-US" dirty="0" smtClean="0"/>
              <a:t> channels): deep, narrow basins, hard to move out of the basin, associations are weak. </a:t>
            </a:r>
            <a:endParaRPr lang="pl-PL" dirty="0" smtClean="0"/>
          </a:p>
        </p:txBody>
      </p:sp>
      <p:sp>
        <p:nvSpPr>
          <p:cNvPr id="263172" name="Rectangle 9"/>
          <p:cNvSpPr>
            <a:spLocks noChangeArrowheads="1"/>
          </p:cNvSpPr>
          <p:nvPr/>
        </p:nvSpPr>
        <p:spPr bwMode="auto">
          <a:xfrm>
            <a:off x="539750" y="5254625"/>
            <a:ext cx="8389938"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buClr>
                <a:srgbClr val="FFCC66"/>
              </a:buClr>
              <a:buSzPct val="115000"/>
            </a:pPr>
            <a:r>
              <a:rPr lang="en-US">
                <a:solidFill>
                  <a:srgbClr val="FFFFFF"/>
                </a:solidFill>
                <a:latin typeface="Calibri" pitchFamily="34" charset="0"/>
              </a:rPr>
              <a:t>Accommodation: basins of attractors shrink and vanish because neurons desynchronize due to the fatigue; this allows other neurons to synchronize, leading to quite unrelated concepts (thoughts). </a:t>
            </a:r>
          </a:p>
        </p:txBody>
      </p:sp>
      <p:pic>
        <p:nvPicPr>
          <p:cNvPr id="26317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9075" y="571500"/>
            <a:ext cx="130492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300" y="20638"/>
            <a:ext cx="44577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229600" cy="939800"/>
          </a:xfrm>
        </p:spPr>
        <p:txBody>
          <a:bodyPr/>
          <a:lstStyle/>
          <a:p>
            <a:pPr eaLnBrk="1" hangingPunct="1">
              <a:defRPr/>
            </a:pPr>
            <a:r>
              <a:rPr lang="en-US" sz="3600" dirty="0" smtClean="0">
                <a:effectLst>
                  <a:outerShdw blurRad="38100" dist="38100" dir="2700000" algn="tl">
                    <a:srgbClr val="000000">
                      <a:alpha val="43137"/>
                    </a:srgbClr>
                  </a:outerShdw>
                </a:effectLst>
              </a:rPr>
              <a:t>Recurrence plots</a:t>
            </a:r>
          </a:p>
        </p:txBody>
      </p:sp>
      <p:sp>
        <p:nvSpPr>
          <p:cNvPr id="264195" name="Symbol zastępczy zawartości 6"/>
          <p:cNvSpPr>
            <a:spLocks noGrp="1"/>
          </p:cNvSpPr>
          <p:nvPr>
            <p:ph idx="1"/>
          </p:nvPr>
        </p:nvSpPr>
        <p:spPr>
          <a:xfrm>
            <a:off x="5214938" y="4643438"/>
            <a:ext cx="3786187" cy="2000250"/>
          </a:xfrm>
        </p:spPr>
        <p:txBody>
          <a:bodyPr/>
          <a:lstStyle/>
          <a:p>
            <a:pPr marL="0" indent="0">
              <a:buFont typeface="Arial" pitchFamily="34" charset="0"/>
              <a:buNone/>
            </a:pPr>
            <a:r>
              <a:rPr lang="en-US" sz="2000" smtClean="0"/>
              <a:t>Same trajectories displayed with recurrence plots, showing roughly 5 larger basins of attractors and some transient points. </a:t>
            </a:r>
          </a:p>
        </p:txBody>
      </p:sp>
      <p:sp>
        <p:nvSpPr>
          <p:cNvPr id="8" name="Symbol zastępczy zawartości 6"/>
          <p:cNvSpPr txBox="1">
            <a:spLocks/>
          </p:cNvSpPr>
          <p:nvPr/>
        </p:nvSpPr>
        <p:spPr bwMode="auto">
          <a:xfrm>
            <a:off x="785813" y="4567238"/>
            <a:ext cx="4265612" cy="1857375"/>
          </a:xfrm>
          <a:prstGeom prst="rect">
            <a:avLst/>
          </a:prstGeom>
          <a:noFill/>
          <a:ln w="9525">
            <a:noFill/>
            <a:miter lim="800000"/>
            <a:headEnd/>
            <a:tailEnd/>
          </a:ln>
        </p:spPr>
        <p:txBody>
          <a:bodyPr/>
          <a:lstStyle/>
          <a:p>
            <a:pPr eaLnBrk="0" hangingPunct="0">
              <a:spcBef>
                <a:spcPct val="20000"/>
              </a:spcBef>
              <a:buFont typeface="Arial" pitchFamily="34" charset="0"/>
              <a:buNone/>
              <a:defRPr/>
            </a:pPr>
            <a:r>
              <a:rPr lang="en-US" dirty="0">
                <a:solidFill>
                  <a:prstClr val="white"/>
                </a:solidFill>
                <a:latin typeface="Calibri"/>
                <a:cs typeface="+mn-cs"/>
              </a:rPr>
              <a:t>Starting from the word “flag”, with small synaptic noise (</a:t>
            </a:r>
            <a:r>
              <a:rPr lang="en-US" dirty="0" err="1">
                <a:solidFill>
                  <a:prstClr val="white"/>
                </a:solidFill>
                <a:latin typeface="Calibri"/>
                <a:cs typeface="+mn-cs"/>
              </a:rPr>
              <a:t>var</a:t>
            </a:r>
            <a:r>
              <a:rPr lang="en-US" dirty="0">
                <a:solidFill>
                  <a:prstClr val="white"/>
                </a:solidFill>
                <a:latin typeface="Calibri"/>
                <a:cs typeface="+mn-cs"/>
              </a:rPr>
              <a:t>=0.02), the network starts from reaching an attractor and moves to another one</a:t>
            </a:r>
            <a:r>
              <a:rPr lang="pl-PL" dirty="0">
                <a:solidFill>
                  <a:prstClr val="white"/>
                </a:solidFill>
                <a:latin typeface="Calibri"/>
                <a:cs typeface="+mn-cs"/>
              </a:rPr>
              <a:t> (frequently quite distant)</a:t>
            </a:r>
            <a:r>
              <a:rPr lang="en-US" dirty="0">
                <a:solidFill>
                  <a:prstClr val="white"/>
                </a:solidFill>
                <a:latin typeface="Calibri"/>
                <a:cs typeface="+mn-cs"/>
              </a:rPr>
              <a:t>, creating </a:t>
            </a:r>
            <a:r>
              <a:rPr lang="pl-PL" dirty="0">
                <a:solidFill>
                  <a:prstClr val="white"/>
                </a:solidFill>
                <a:latin typeface="Calibri"/>
                <a:cs typeface="+mn-cs"/>
              </a:rPr>
              <a:t>a </a:t>
            </a:r>
            <a:r>
              <a:rPr lang="en-US" dirty="0">
                <a:solidFill>
                  <a:prstClr val="white"/>
                </a:solidFill>
                <a:latin typeface="Calibri"/>
                <a:cs typeface="+mn-cs"/>
              </a:rPr>
              <a:t>“chain of thoughts”.</a:t>
            </a:r>
          </a:p>
        </p:txBody>
      </p:sp>
      <p:pic>
        <p:nvPicPr>
          <p:cNvPr id="111618" name="Picture 2"/>
          <p:cNvPicPr>
            <a:picLocks noChangeAspect="1" noChangeArrowheads="1"/>
          </p:cNvPicPr>
          <p:nvPr/>
        </p:nvPicPr>
        <p:blipFill>
          <a:blip r:embed="rId3"/>
          <a:srcRect/>
          <a:stretch>
            <a:fillRect/>
          </a:stretch>
        </p:blipFill>
        <p:spPr bwMode="auto">
          <a:xfrm>
            <a:off x="785813" y="1138238"/>
            <a:ext cx="3810000" cy="3257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11619" name="Picture 3"/>
          <p:cNvPicPr>
            <a:picLocks noChangeAspect="1" noChangeArrowheads="1"/>
          </p:cNvPicPr>
          <p:nvPr/>
        </p:nvPicPr>
        <p:blipFill>
          <a:blip r:embed="rId4"/>
          <a:srcRect/>
          <a:stretch>
            <a:fillRect/>
          </a:stretch>
        </p:blipFill>
        <p:spPr bwMode="auto">
          <a:xfrm>
            <a:off x="5051425" y="1149350"/>
            <a:ext cx="3810000" cy="3257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9" name="Picture 2"/>
          <p:cNvPicPr>
            <a:picLocks noChangeAspect="1" noChangeArrowheads="1"/>
          </p:cNvPicPr>
          <p:nvPr/>
        </p:nvPicPr>
        <p:blipFill>
          <a:blip r:embed="rId5"/>
          <a:srcRect/>
          <a:stretch>
            <a:fillRect/>
          </a:stretch>
        </p:blipFill>
        <p:spPr bwMode="auto">
          <a:xfrm>
            <a:off x="5051425" y="1128713"/>
            <a:ext cx="3810000" cy="3257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1858" name="Rectangle 2"/>
          <p:cNvSpPr>
            <a:spLocks noGrp="1" noChangeArrowheads="1"/>
          </p:cNvSpPr>
          <p:nvPr>
            <p:ph type="title"/>
          </p:nvPr>
        </p:nvSpPr>
        <p:spPr>
          <a:xfrm>
            <a:off x="684213" y="188913"/>
            <a:ext cx="7905750" cy="714375"/>
          </a:xfrm>
        </p:spPr>
        <p:txBody>
          <a:bodyPr/>
          <a:lstStyle/>
          <a:p>
            <a:pPr eaLnBrk="1" hangingPunct="1">
              <a:defRPr/>
            </a:pPr>
            <a:r>
              <a:rPr lang="en-US" dirty="0" smtClean="0">
                <a:effectLst>
                  <a:outerShdw blurRad="38100" dist="38100" dir="2700000" algn="tl">
                    <a:srgbClr val="000000">
                      <a:alpha val="43137"/>
                    </a:srgbClr>
                  </a:outerShdw>
                </a:effectLst>
                <a:latin typeface="Arial Unicode MS" pitchFamily="34" charset="-128"/>
              </a:rPr>
              <a:t>Neurocognitive reps.</a:t>
            </a:r>
          </a:p>
        </p:txBody>
      </p:sp>
      <p:sp>
        <p:nvSpPr>
          <p:cNvPr id="58371" name="Rectangle 3"/>
          <p:cNvSpPr>
            <a:spLocks noGrp="1" noChangeArrowheads="1"/>
          </p:cNvSpPr>
          <p:nvPr>
            <p:ph type="body" idx="1"/>
          </p:nvPr>
        </p:nvSpPr>
        <p:spPr>
          <a:xfrm>
            <a:off x="428625" y="1066800"/>
            <a:ext cx="8501063" cy="5648325"/>
          </a:xfrm>
        </p:spPr>
        <p:txBody>
          <a:bodyPr/>
          <a:lstStyle/>
          <a:p>
            <a:pPr marL="0" indent="0">
              <a:spcBef>
                <a:spcPts val="0"/>
              </a:spcBef>
              <a:spcAft>
                <a:spcPts val="1200"/>
              </a:spcAft>
              <a:buFontTx/>
              <a:buNone/>
              <a:defRPr/>
            </a:pPr>
            <a:r>
              <a:rPr lang="en-US" sz="2000" dirty="0" smtClean="0">
                <a:latin typeface="Calibri" pitchFamily="34" charset="0"/>
              </a:rPr>
              <a:t>How  to approach modeling of word (concept) </a:t>
            </a:r>
            <a:r>
              <a:rPr lang="en-US" sz="2000" i="1" dirty="0" smtClean="0">
                <a:solidFill>
                  <a:srgbClr val="FFFF00"/>
                </a:solidFill>
                <a:latin typeface="Calibri" pitchFamily="34" charset="0"/>
              </a:rPr>
              <a:t>w</a:t>
            </a:r>
            <a:r>
              <a:rPr lang="en-US" sz="2000" dirty="0" smtClean="0">
                <a:solidFill>
                  <a:srgbClr val="FFFF00"/>
                </a:solidFill>
                <a:latin typeface="Calibri" pitchFamily="34" charset="0"/>
              </a:rPr>
              <a:t>  </a:t>
            </a:r>
            <a:r>
              <a:rPr lang="en-US" sz="2000" dirty="0" smtClean="0">
                <a:latin typeface="Calibri" pitchFamily="34" charset="0"/>
              </a:rPr>
              <a:t>representations in the brain?</a:t>
            </a:r>
            <a:r>
              <a:rPr lang="pl-PL" sz="2000" dirty="0" smtClean="0">
                <a:latin typeface="Calibri" pitchFamily="34" charset="0"/>
              </a:rPr>
              <a:t> </a:t>
            </a:r>
            <a:r>
              <a:rPr lang="en-US" sz="2000" dirty="0" smtClean="0">
                <a:latin typeface="Calibri" pitchFamily="34" charset="0"/>
              </a:rPr>
              <a:t>Word </a:t>
            </a:r>
            <a:r>
              <a:rPr lang="en-US" sz="2000" i="1" dirty="0" smtClean="0">
                <a:solidFill>
                  <a:srgbClr val="FFFF00"/>
                </a:solidFill>
                <a:latin typeface="Calibri" pitchFamily="34" charset="0"/>
              </a:rPr>
              <a:t>w</a:t>
            </a:r>
            <a:r>
              <a:rPr lang="en-US" sz="2000" dirty="0" smtClean="0">
                <a:solidFill>
                  <a:srgbClr val="FFFF00"/>
                </a:solidFill>
                <a:latin typeface="Calibri" pitchFamily="34" charset="0"/>
              </a:rPr>
              <a:t> = (</a:t>
            </a:r>
            <a:r>
              <a:rPr lang="en-US" sz="2000" i="1" dirty="0" err="1" smtClean="0">
                <a:solidFill>
                  <a:srgbClr val="FFFF00"/>
                </a:solidFill>
                <a:latin typeface="Calibri" pitchFamily="34" charset="0"/>
              </a:rPr>
              <a:t>w</a:t>
            </a:r>
            <a:r>
              <a:rPr lang="en-US" sz="2000" i="1" baseline="-25000" dirty="0" err="1" smtClean="0">
                <a:solidFill>
                  <a:srgbClr val="FFFF00"/>
                </a:solidFill>
                <a:latin typeface="Calibri" pitchFamily="34" charset="0"/>
              </a:rPr>
              <a:t>f</a:t>
            </a:r>
            <a:r>
              <a:rPr lang="en-US" sz="2000" dirty="0" err="1" smtClean="0">
                <a:solidFill>
                  <a:srgbClr val="FFFF00"/>
                </a:solidFill>
                <a:latin typeface="Calibri" pitchFamily="34" charset="0"/>
              </a:rPr>
              <a:t>,</a:t>
            </a:r>
            <a:r>
              <a:rPr lang="en-US" sz="2000" i="1" dirty="0" err="1" smtClean="0">
                <a:solidFill>
                  <a:srgbClr val="FFFF00"/>
                </a:solidFill>
                <a:latin typeface="Calibri" pitchFamily="34" charset="0"/>
              </a:rPr>
              <a:t>w</a:t>
            </a:r>
            <a:r>
              <a:rPr lang="en-US" sz="2000" i="1" baseline="-25000" dirty="0" err="1" smtClean="0">
                <a:solidFill>
                  <a:srgbClr val="FFFF00"/>
                </a:solidFill>
                <a:latin typeface="Calibri" pitchFamily="34" charset="0"/>
              </a:rPr>
              <a:t>s</a:t>
            </a:r>
            <a:r>
              <a:rPr lang="en-US" sz="2000" dirty="0" smtClean="0">
                <a:solidFill>
                  <a:srgbClr val="FFFF00"/>
                </a:solidFill>
                <a:latin typeface="Calibri" pitchFamily="34" charset="0"/>
              </a:rPr>
              <a:t>)</a:t>
            </a:r>
            <a:r>
              <a:rPr lang="en-US" sz="2000" dirty="0" smtClean="0">
                <a:latin typeface="Calibri" pitchFamily="34" charset="0"/>
              </a:rPr>
              <a:t> has </a:t>
            </a:r>
          </a:p>
          <a:p>
            <a:pPr marL="358775" indent="-358775">
              <a:spcBef>
                <a:spcPts val="0"/>
              </a:spcBef>
              <a:spcAft>
                <a:spcPts val="1200"/>
              </a:spcAft>
              <a:defRPr/>
            </a:pPr>
            <a:r>
              <a:rPr lang="en-US" sz="2000" dirty="0" smtClean="0">
                <a:latin typeface="Calibri" pitchFamily="34" charset="0"/>
              </a:rPr>
              <a:t>phonological (+visual) component </a:t>
            </a:r>
            <a:r>
              <a:rPr lang="en-US" sz="2000" i="1" dirty="0" err="1" smtClean="0">
                <a:solidFill>
                  <a:srgbClr val="FFFF00"/>
                </a:solidFill>
                <a:latin typeface="Calibri" pitchFamily="34" charset="0"/>
              </a:rPr>
              <a:t>w</a:t>
            </a:r>
            <a:r>
              <a:rPr lang="en-US" sz="2000" i="1" baseline="-25000" dirty="0" err="1" smtClean="0">
                <a:solidFill>
                  <a:srgbClr val="FFFF00"/>
                </a:solidFill>
                <a:latin typeface="Calibri" pitchFamily="34" charset="0"/>
              </a:rPr>
              <a:t>f</a:t>
            </a:r>
            <a:r>
              <a:rPr lang="en-US" sz="2000" dirty="0" smtClean="0">
                <a:latin typeface="Calibri" pitchFamily="34" charset="0"/>
              </a:rPr>
              <a:t>, word form;</a:t>
            </a:r>
          </a:p>
          <a:p>
            <a:pPr marL="358775" indent="-358775">
              <a:spcBef>
                <a:spcPts val="0"/>
              </a:spcBef>
              <a:spcAft>
                <a:spcPts val="1200"/>
              </a:spcAft>
              <a:defRPr/>
            </a:pPr>
            <a:r>
              <a:rPr lang="en-US" sz="2000" dirty="0" smtClean="0">
                <a:latin typeface="Calibri" pitchFamily="34" charset="0"/>
              </a:rPr>
              <a:t>extended semantic representation </a:t>
            </a:r>
            <a:r>
              <a:rPr lang="en-US" sz="2000" i="1" dirty="0" err="1" smtClean="0">
                <a:solidFill>
                  <a:srgbClr val="FFFF00"/>
                </a:solidFill>
                <a:latin typeface="Calibri" pitchFamily="34" charset="0"/>
              </a:rPr>
              <a:t>w</a:t>
            </a:r>
            <a:r>
              <a:rPr lang="en-US" sz="2000" i="1" baseline="-25000" dirty="0" err="1" smtClean="0">
                <a:solidFill>
                  <a:srgbClr val="FFFF00"/>
                </a:solidFill>
                <a:latin typeface="Calibri" pitchFamily="34" charset="0"/>
              </a:rPr>
              <a:t>s</a:t>
            </a:r>
            <a:r>
              <a:rPr lang="en-US" sz="2000" dirty="0" smtClean="0">
                <a:latin typeface="Calibri" pitchFamily="34" charset="0"/>
              </a:rPr>
              <a:t>, word meaning;</a:t>
            </a:r>
          </a:p>
          <a:p>
            <a:pPr marL="358775" indent="-358775">
              <a:spcBef>
                <a:spcPts val="0"/>
              </a:spcBef>
              <a:spcAft>
                <a:spcPts val="1200"/>
              </a:spcAft>
              <a:defRPr/>
            </a:pPr>
            <a:r>
              <a:rPr lang="en-US" sz="2000" dirty="0" smtClean="0">
                <a:latin typeface="Calibri" pitchFamily="34" charset="0"/>
              </a:rPr>
              <a:t>is always defined in some context </a:t>
            </a:r>
            <a:r>
              <a:rPr lang="en-US" sz="2000" i="1" dirty="0" smtClean="0">
                <a:solidFill>
                  <a:srgbClr val="FFFF00"/>
                </a:solidFill>
                <a:latin typeface="Calibri" pitchFamily="34" charset="0"/>
              </a:rPr>
              <a:t>Cont</a:t>
            </a:r>
            <a:r>
              <a:rPr lang="en-US" sz="2000" dirty="0" smtClean="0">
                <a:solidFill>
                  <a:srgbClr val="FFFF00"/>
                </a:solidFill>
                <a:latin typeface="Calibri" pitchFamily="34" charset="0"/>
              </a:rPr>
              <a:t> </a:t>
            </a:r>
            <a:r>
              <a:rPr lang="en-US" sz="2000" dirty="0" smtClean="0">
                <a:latin typeface="Calibri" pitchFamily="34" charset="0"/>
              </a:rPr>
              <a:t>(enactive approach).</a:t>
            </a:r>
            <a:endParaRPr lang="en-US" sz="900" dirty="0" smtClean="0">
              <a:solidFill>
                <a:srgbClr val="FFFF00"/>
              </a:solidFill>
              <a:latin typeface="Calibri" pitchFamily="34" charset="0"/>
              <a:sym typeface="Symbol" pitchFamily="18" charset="2"/>
            </a:endParaRPr>
          </a:p>
          <a:p>
            <a:pPr marL="0" indent="0" eaLnBrk="1" hangingPunct="1">
              <a:spcBef>
                <a:spcPts val="0"/>
              </a:spcBef>
              <a:spcAft>
                <a:spcPts val="1200"/>
              </a:spcAft>
              <a:buFontTx/>
              <a:buNone/>
              <a:defRPr/>
            </a:pPr>
            <a:r>
              <a:rPr lang="en-US" sz="2000" dirty="0" smtClean="0">
                <a:solidFill>
                  <a:srgbClr val="FFFF00"/>
                </a:solidFill>
                <a:latin typeface="Calibri" pitchFamily="34" charset="0"/>
                <a:sym typeface="Symbol" pitchFamily="18" charset="2"/>
              </a:rPr>
              <a:t></a:t>
            </a:r>
            <a:r>
              <a:rPr lang="en-US" sz="2000" dirty="0" smtClean="0">
                <a:solidFill>
                  <a:srgbClr val="FFFF00"/>
                </a:solidFill>
                <a:latin typeface="Calibri" pitchFamily="34" charset="0"/>
              </a:rPr>
              <a:t>(</a:t>
            </a:r>
            <a:r>
              <a:rPr lang="en-US" sz="2000" i="1" dirty="0" err="1" smtClean="0">
                <a:solidFill>
                  <a:srgbClr val="FFFF00"/>
                </a:solidFill>
                <a:latin typeface="Calibri" pitchFamily="34" charset="0"/>
              </a:rPr>
              <a:t>w</a:t>
            </a:r>
            <a:r>
              <a:rPr lang="en-US" sz="2000" dirty="0" err="1" smtClean="0">
                <a:solidFill>
                  <a:srgbClr val="FFFF00"/>
                </a:solidFill>
                <a:latin typeface="Calibri" pitchFamily="34" charset="0"/>
              </a:rPr>
              <a:t>,</a:t>
            </a:r>
            <a:r>
              <a:rPr lang="en-US" sz="2000" i="1" dirty="0" err="1" smtClean="0">
                <a:solidFill>
                  <a:srgbClr val="FFFF00"/>
                </a:solidFill>
                <a:latin typeface="Calibri" pitchFamily="34" charset="0"/>
              </a:rPr>
              <a:t>Cont,t</a:t>
            </a:r>
            <a:r>
              <a:rPr lang="en-US" sz="2000" dirty="0" smtClean="0">
                <a:solidFill>
                  <a:srgbClr val="FFFF00"/>
                </a:solidFill>
                <a:latin typeface="Calibri" pitchFamily="34" charset="0"/>
              </a:rPr>
              <a:t>)</a:t>
            </a:r>
            <a:r>
              <a:rPr lang="en-US" sz="2000" dirty="0" smtClean="0">
                <a:latin typeface="Calibri" pitchFamily="34" charset="0"/>
              </a:rPr>
              <a:t> </a:t>
            </a:r>
            <a:r>
              <a:rPr lang="pl-PL" sz="2000" dirty="0" smtClean="0">
                <a:latin typeface="Calibri" pitchFamily="34" charset="0"/>
              </a:rPr>
              <a:t>evolving </a:t>
            </a:r>
            <a:r>
              <a:rPr lang="en-US" sz="2000" dirty="0" smtClean="0">
                <a:latin typeface="Calibri" pitchFamily="34" charset="0"/>
              </a:rPr>
              <a:t>prob. distribution (</a:t>
            </a:r>
            <a:r>
              <a:rPr lang="en-US" sz="2000" dirty="0" err="1" smtClean="0">
                <a:latin typeface="Calibri" pitchFamily="34" charset="0"/>
              </a:rPr>
              <a:t>pdf</a:t>
            </a:r>
            <a:r>
              <a:rPr lang="en-US" sz="2000" dirty="0" smtClean="0">
                <a:latin typeface="Calibri" pitchFamily="34" charset="0"/>
              </a:rPr>
              <a:t>) of brain activations.</a:t>
            </a:r>
            <a:r>
              <a:rPr lang="en-US" sz="900" dirty="0">
                <a:latin typeface="Calibri" pitchFamily="34" charset="0"/>
              </a:rPr>
              <a:t/>
            </a:r>
            <a:br>
              <a:rPr lang="en-US" sz="900" dirty="0">
                <a:latin typeface="Calibri" pitchFamily="34" charset="0"/>
              </a:rPr>
            </a:br>
            <a:r>
              <a:rPr lang="en-US" sz="2000" dirty="0" smtClean="0">
                <a:latin typeface="Calibri" pitchFamily="34" charset="0"/>
              </a:rPr>
              <a:t>Hearing or thinking a word </a:t>
            </a:r>
            <a:r>
              <a:rPr lang="en-US" sz="2000" i="1" dirty="0" smtClean="0">
                <a:solidFill>
                  <a:srgbClr val="FFFF00"/>
                </a:solidFill>
                <a:latin typeface="Calibri" pitchFamily="34" charset="0"/>
              </a:rPr>
              <a:t>w</a:t>
            </a:r>
            <a:r>
              <a:rPr lang="en-US" sz="2000" dirty="0" smtClean="0">
                <a:solidFill>
                  <a:srgbClr val="FFFF00"/>
                </a:solidFill>
                <a:latin typeface="Calibri" pitchFamily="34" charset="0"/>
              </a:rPr>
              <a:t> </a:t>
            </a:r>
            <a:r>
              <a:rPr lang="en-US" sz="2000" dirty="0" smtClean="0">
                <a:latin typeface="Calibri" pitchFamily="34" charset="0"/>
              </a:rPr>
              <a:t>, or seeing an object labeled as </a:t>
            </a:r>
            <a:r>
              <a:rPr lang="en-US" sz="2000" i="1" dirty="0" smtClean="0">
                <a:solidFill>
                  <a:srgbClr val="FFFF00"/>
                </a:solidFill>
                <a:latin typeface="Calibri" pitchFamily="34" charset="0"/>
              </a:rPr>
              <a:t>w</a:t>
            </a:r>
            <a:r>
              <a:rPr lang="en-US" sz="2000" dirty="0" smtClean="0">
                <a:latin typeface="Calibri" pitchFamily="34" charset="0"/>
              </a:rPr>
              <a:t> adds to the overall brain activation</a:t>
            </a:r>
            <a:r>
              <a:rPr lang="pl-PL" sz="2000" dirty="0" smtClean="0">
                <a:latin typeface="Calibri" pitchFamily="34" charset="0"/>
              </a:rPr>
              <a:t> </a:t>
            </a:r>
            <a:r>
              <a:rPr lang="en-US" sz="2000" dirty="0" smtClean="0">
                <a:latin typeface="Calibri" pitchFamily="34" charset="0"/>
              </a:rPr>
              <a:t>in a non-linear way.</a:t>
            </a:r>
            <a:endParaRPr lang="en-US" sz="900" dirty="0" smtClean="0">
              <a:latin typeface="Calibri" pitchFamily="34" charset="0"/>
            </a:endParaRPr>
          </a:p>
          <a:p>
            <a:pPr marL="0" indent="0" eaLnBrk="1" hangingPunct="1">
              <a:spcBef>
                <a:spcPts val="0"/>
              </a:spcBef>
              <a:spcAft>
                <a:spcPts val="1200"/>
              </a:spcAft>
              <a:buFontTx/>
              <a:buNone/>
              <a:defRPr/>
            </a:pPr>
            <a:r>
              <a:rPr lang="en-US" sz="2000" dirty="0" smtClean="0">
                <a:latin typeface="Calibri" pitchFamily="34" charset="0"/>
              </a:rPr>
              <a:t>How? Spreading activation in neural spaces, maximizing overall self-consistency, mutual activations, meanings that don’t fit to current context are automatically inhibited.</a:t>
            </a:r>
            <a:r>
              <a:rPr lang="en-US" sz="900" dirty="0">
                <a:latin typeface="Calibri" pitchFamily="34" charset="0"/>
              </a:rPr>
              <a:t> </a:t>
            </a:r>
            <a:r>
              <a:rPr lang="en-US" sz="900" dirty="0" smtClean="0">
                <a:latin typeface="Calibri" pitchFamily="34" charset="0"/>
              </a:rPr>
              <a:t> </a:t>
            </a:r>
            <a:r>
              <a:rPr lang="en-US" sz="2000" b="1" dirty="0" smtClean="0">
                <a:latin typeface="Calibri" pitchFamily="34" charset="0"/>
              </a:rPr>
              <a:t>Result: </a:t>
            </a:r>
            <a:r>
              <a:rPr lang="en-US" sz="2000" dirty="0" smtClean="0">
                <a:latin typeface="Calibri" pitchFamily="34" charset="0"/>
              </a:rPr>
              <a:t>almost continuous variation of this meaning. </a:t>
            </a:r>
          </a:p>
          <a:p>
            <a:pPr marL="0" indent="0">
              <a:spcBef>
                <a:spcPts val="0"/>
              </a:spcBef>
              <a:spcAft>
                <a:spcPts val="1200"/>
              </a:spcAft>
              <a:buFontTx/>
              <a:buNone/>
              <a:defRPr/>
            </a:pPr>
            <a:r>
              <a:rPr lang="en-US" sz="2000" dirty="0" smtClean="0">
                <a:latin typeface="Calibri" pitchFamily="34" charset="0"/>
              </a:rPr>
              <a:t>This process is rather difficult to approximate using typical knowledge representation techniques, such as connectionist models, semantic networks, frames or probabilistic networks.  </a:t>
            </a:r>
            <a:endParaRPr lang="pl-PL" sz="2000" dirty="0">
              <a:latin typeface="Calibri" pitchFamily="34" charset="0"/>
            </a:endParaRPr>
          </a:p>
        </p:txBody>
      </p:sp>
      <p:pic>
        <p:nvPicPr>
          <p:cNvPr id="2652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7563" y="0"/>
            <a:ext cx="706437"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1858" name="Rectangle 2"/>
          <p:cNvSpPr>
            <a:spLocks noGrp="1" noChangeArrowheads="1"/>
          </p:cNvSpPr>
          <p:nvPr>
            <p:ph type="title"/>
          </p:nvPr>
        </p:nvSpPr>
        <p:spPr>
          <a:xfrm>
            <a:off x="684213" y="188913"/>
            <a:ext cx="7905750" cy="714375"/>
          </a:xfrm>
        </p:spPr>
        <p:txBody>
          <a:bodyPr/>
          <a:lstStyle/>
          <a:p>
            <a:pPr eaLnBrk="1" hangingPunct="1">
              <a:defRPr/>
            </a:pPr>
            <a:r>
              <a:rPr lang="en-US" dirty="0" smtClean="0">
                <a:latin typeface="Arial Unicode MS" pitchFamily="34" charset="-128"/>
              </a:rPr>
              <a:t>Approximate</a:t>
            </a:r>
            <a:r>
              <a:rPr lang="en-US" sz="4000" dirty="0" smtClean="0">
                <a:latin typeface="Arial Unicode MS" pitchFamily="34" charset="-128"/>
              </a:rPr>
              <a:t> reps.</a:t>
            </a:r>
          </a:p>
        </p:txBody>
      </p:sp>
      <p:sp>
        <p:nvSpPr>
          <p:cNvPr id="58371" name="Rectangle 3"/>
          <p:cNvSpPr>
            <a:spLocks noGrp="1" noChangeArrowheads="1"/>
          </p:cNvSpPr>
          <p:nvPr>
            <p:ph type="body" idx="1"/>
          </p:nvPr>
        </p:nvSpPr>
        <p:spPr>
          <a:xfrm>
            <a:off x="428625" y="1009650"/>
            <a:ext cx="8572500" cy="5576888"/>
          </a:xfrm>
        </p:spPr>
        <p:txBody>
          <a:bodyPr/>
          <a:lstStyle/>
          <a:p>
            <a:pPr marL="0" indent="0" eaLnBrk="1" hangingPunct="1">
              <a:spcBef>
                <a:spcPts val="0"/>
              </a:spcBef>
              <a:spcAft>
                <a:spcPts val="1200"/>
              </a:spcAft>
              <a:buFontTx/>
              <a:buNone/>
              <a:defRPr/>
            </a:pPr>
            <a:r>
              <a:rPr lang="en-US" sz="2000" dirty="0" smtClean="0">
                <a:latin typeface="Calibri" pitchFamily="34" charset="0"/>
              </a:rPr>
              <a:t>States </a:t>
            </a:r>
            <a:r>
              <a:rPr lang="en-US" sz="2000" dirty="0" smtClean="0">
                <a:solidFill>
                  <a:srgbClr val="FFFF00"/>
                </a:solidFill>
                <a:latin typeface="Calibri" pitchFamily="34" charset="0"/>
                <a:sym typeface="Symbol" pitchFamily="18" charset="2"/>
              </a:rPr>
              <a:t></a:t>
            </a:r>
            <a:r>
              <a:rPr lang="en-US" sz="2000" dirty="0" smtClean="0">
                <a:solidFill>
                  <a:srgbClr val="FFFF00"/>
                </a:solidFill>
                <a:latin typeface="Calibri" pitchFamily="34" charset="0"/>
              </a:rPr>
              <a:t>(</a:t>
            </a:r>
            <a:r>
              <a:rPr lang="en-US" sz="2000" i="1" dirty="0" err="1" smtClean="0">
                <a:solidFill>
                  <a:srgbClr val="FFFF00"/>
                </a:solidFill>
                <a:latin typeface="Calibri" pitchFamily="34" charset="0"/>
              </a:rPr>
              <a:t>w</a:t>
            </a:r>
            <a:r>
              <a:rPr lang="en-US" sz="2000" dirty="0" err="1" smtClean="0">
                <a:solidFill>
                  <a:srgbClr val="FFFF00"/>
                </a:solidFill>
                <a:latin typeface="Calibri" pitchFamily="34" charset="0"/>
              </a:rPr>
              <a:t>,</a:t>
            </a:r>
            <a:r>
              <a:rPr lang="en-US" sz="2000" i="1" dirty="0" err="1" smtClean="0">
                <a:solidFill>
                  <a:srgbClr val="FFFF00"/>
                </a:solidFill>
                <a:latin typeface="Calibri" pitchFamily="34" charset="0"/>
              </a:rPr>
              <a:t>Cont</a:t>
            </a:r>
            <a:r>
              <a:rPr lang="en-US" sz="2000" dirty="0" smtClean="0">
                <a:solidFill>
                  <a:srgbClr val="FFFF00"/>
                </a:solidFill>
                <a:latin typeface="Calibri" pitchFamily="34" charset="0"/>
              </a:rPr>
              <a:t>)</a:t>
            </a:r>
            <a:r>
              <a:rPr lang="en-US" sz="2000" dirty="0" smtClean="0">
                <a:latin typeface="Calibri" pitchFamily="34" charset="0"/>
              </a:rPr>
              <a:t> </a:t>
            </a:r>
            <a:r>
              <a:rPr lang="en-US" sz="2000" dirty="0" smtClean="0">
                <a:latin typeface="Calibri" pitchFamily="34" charset="0"/>
                <a:sym typeface="Wingdings" pitchFamily="2" charset="2"/>
              </a:rPr>
              <a:t> </a:t>
            </a:r>
            <a:r>
              <a:rPr lang="en-US" sz="2000" dirty="0" smtClean="0">
                <a:latin typeface="Calibri" pitchFamily="34" charset="0"/>
              </a:rPr>
              <a:t>lexicographical meanings: </a:t>
            </a:r>
          </a:p>
          <a:p>
            <a:pPr marL="358775" indent="-358775" eaLnBrk="1" hangingPunct="1">
              <a:spcBef>
                <a:spcPts val="0"/>
              </a:spcBef>
              <a:spcAft>
                <a:spcPts val="1200"/>
              </a:spcAft>
              <a:defRPr/>
            </a:pPr>
            <a:r>
              <a:rPr lang="en-US" sz="2000" dirty="0" err="1" smtClean="0">
                <a:latin typeface="Calibri" pitchFamily="34" charset="0"/>
              </a:rPr>
              <a:t>clusterize</a:t>
            </a:r>
            <a:r>
              <a:rPr lang="en-US" sz="2000" dirty="0" smtClean="0">
                <a:latin typeface="Calibri" pitchFamily="34" charset="0"/>
              </a:rPr>
              <a:t> </a:t>
            </a:r>
            <a:r>
              <a:rPr lang="en-US" sz="2000" dirty="0" smtClean="0">
                <a:solidFill>
                  <a:srgbClr val="FFFF00"/>
                </a:solidFill>
                <a:latin typeface="Calibri" pitchFamily="34" charset="0"/>
                <a:sym typeface="Symbol" pitchFamily="18" charset="2"/>
              </a:rPr>
              <a:t></a:t>
            </a:r>
            <a:r>
              <a:rPr lang="en-US" sz="2000" dirty="0" smtClean="0">
                <a:solidFill>
                  <a:srgbClr val="FFFF00"/>
                </a:solidFill>
                <a:latin typeface="Calibri" pitchFamily="34" charset="0"/>
              </a:rPr>
              <a:t>(</a:t>
            </a:r>
            <a:r>
              <a:rPr lang="en-US" sz="2000" i="1" dirty="0" err="1" smtClean="0">
                <a:solidFill>
                  <a:srgbClr val="FFFF00"/>
                </a:solidFill>
                <a:latin typeface="Calibri" pitchFamily="34" charset="0"/>
              </a:rPr>
              <a:t>w</a:t>
            </a:r>
            <a:r>
              <a:rPr lang="en-US" sz="2000" dirty="0" err="1" smtClean="0">
                <a:solidFill>
                  <a:srgbClr val="FFFF00"/>
                </a:solidFill>
                <a:latin typeface="Calibri" pitchFamily="34" charset="0"/>
              </a:rPr>
              <a:t>,</a:t>
            </a:r>
            <a:r>
              <a:rPr lang="en-US" sz="2000" i="1" dirty="0" err="1" smtClean="0">
                <a:solidFill>
                  <a:srgbClr val="FFFF00"/>
                </a:solidFill>
                <a:latin typeface="Calibri" pitchFamily="34" charset="0"/>
              </a:rPr>
              <a:t>Cont</a:t>
            </a:r>
            <a:r>
              <a:rPr lang="en-US" sz="2000" dirty="0" smtClean="0">
                <a:solidFill>
                  <a:srgbClr val="FFFF00"/>
                </a:solidFill>
                <a:latin typeface="Calibri" pitchFamily="34" charset="0"/>
              </a:rPr>
              <a:t>)</a:t>
            </a:r>
            <a:r>
              <a:rPr lang="en-US" sz="2000" dirty="0" smtClean="0">
                <a:latin typeface="Calibri" pitchFamily="34" charset="0"/>
              </a:rPr>
              <a:t> for all contexts; </a:t>
            </a:r>
          </a:p>
          <a:p>
            <a:pPr marL="358775" indent="-358775" eaLnBrk="1" hangingPunct="1">
              <a:spcBef>
                <a:spcPts val="0"/>
              </a:spcBef>
              <a:spcAft>
                <a:spcPts val="1200"/>
              </a:spcAft>
              <a:defRPr/>
            </a:pPr>
            <a:r>
              <a:rPr lang="en-US" sz="2000" dirty="0" smtClean="0">
                <a:latin typeface="Calibri" pitchFamily="34" charset="0"/>
              </a:rPr>
              <a:t>define prototypes </a:t>
            </a:r>
            <a:r>
              <a:rPr lang="en-US" sz="2000" dirty="0" smtClean="0">
                <a:solidFill>
                  <a:srgbClr val="FFFF00"/>
                </a:solidFill>
                <a:latin typeface="Calibri" pitchFamily="34" charset="0"/>
                <a:sym typeface="Symbol" pitchFamily="18" charset="2"/>
              </a:rPr>
              <a:t></a:t>
            </a:r>
            <a:r>
              <a:rPr lang="en-US" sz="2000" dirty="0" smtClean="0">
                <a:solidFill>
                  <a:srgbClr val="FFFF00"/>
                </a:solidFill>
                <a:latin typeface="Calibri" pitchFamily="34" charset="0"/>
              </a:rPr>
              <a:t>(</a:t>
            </a:r>
            <a:r>
              <a:rPr lang="en-US" sz="2000" i="1" dirty="0" err="1" smtClean="0">
                <a:solidFill>
                  <a:srgbClr val="FFFF00"/>
                </a:solidFill>
                <a:latin typeface="Calibri" pitchFamily="34" charset="0"/>
              </a:rPr>
              <a:t>w</a:t>
            </a:r>
            <a:r>
              <a:rPr lang="en-US" sz="2000" i="1" baseline="-25000" dirty="0" err="1" smtClean="0">
                <a:solidFill>
                  <a:srgbClr val="FFFF00"/>
                </a:solidFill>
                <a:latin typeface="Calibri" pitchFamily="34" charset="0"/>
              </a:rPr>
              <a:t>k</a:t>
            </a:r>
            <a:r>
              <a:rPr lang="en-US" sz="2000" dirty="0" err="1" smtClean="0">
                <a:solidFill>
                  <a:srgbClr val="FFFF00"/>
                </a:solidFill>
                <a:latin typeface="Calibri" pitchFamily="34" charset="0"/>
              </a:rPr>
              <a:t>,</a:t>
            </a:r>
            <a:r>
              <a:rPr lang="en-US" sz="2000" i="1" dirty="0" err="1" smtClean="0">
                <a:solidFill>
                  <a:srgbClr val="FFFF00"/>
                </a:solidFill>
                <a:latin typeface="Calibri" pitchFamily="34" charset="0"/>
              </a:rPr>
              <a:t>Cont</a:t>
            </a:r>
            <a:r>
              <a:rPr lang="en-US" sz="2000" dirty="0" smtClean="0">
                <a:solidFill>
                  <a:srgbClr val="FFFF00"/>
                </a:solidFill>
                <a:latin typeface="Calibri" pitchFamily="34" charset="0"/>
              </a:rPr>
              <a:t>)</a:t>
            </a:r>
            <a:r>
              <a:rPr lang="en-US" sz="2000" dirty="0" smtClean="0">
                <a:latin typeface="Calibri" pitchFamily="34" charset="0"/>
              </a:rPr>
              <a:t> for different meanings </a:t>
            </a:r>
            <a:r>
              <a:rPr lang="en-US" sz="2000" i="1" dirty="0" smtClean="0">
                <a:solidFill>
                  <a:srgbClr val="FFFF00"/>
                </a:solidFill>
                <a:latin typeface="Calibri" pitchFamily="34" charset="0"/>
              </a:rPr>
              <a:t>w</a:t>
            </a:r>
            <a:r>
              <a:rPr lang="en-US" sz="2000" i="1" baseline="-25000" dirty="0" smtClean="0">
                <a:solidFill>
                  <a:srgbClr val="FFFF00"/>
                </a:solidFill>
                <a:latin typeface="Calibri" pitchFamily="34" charset="0"/>
              </a:rPr>
              <a:t>k</a:t>
            </a:r>
            <a:r>
              <a:rPr lang="en-US" sz="2000" dirty="0" smtClean="0">
                <a:latin typeface="Calibri" pitchFamily="34" charset="0"/>
              </a:rPr>
              <a:t>. </a:t>
            </a:r>
            <a:endParaRPr lang="en-US" sz="900" dirty="0" smtClean="0">
              <a:latin typeface="Calibri" pitchFamily="34" charset="0"/>
            </a:endParaRPr>
          </a:p>
          <a:p>
            <a:pPr marL="0" indent="0" eaLnBrk="1" hangingPunct="1">
              <a:spcBef>
                <a:spcPts val="0"/>
              </a:spcBef>
              <a:spcAft>
                <a:spcPts val="1200"/>
              </a:spcAft>
              <a:buFontTx/>
              <a:buNone/>
              <a:defRPr/>
            </a:pPr>
            <a:r>
              <a:rPr lang="en-US" sz="2000" dirty="0" smtClean="0">
                <a:latin typeface="Calibri" pitchFamily="34" charset="0"/>
              </a:rPr>
              <a:t>A1: use spreading activation in semantic networks to define </a:t>
            </a:r>
            <a:r>
              <a:rPr lang="en-US" sz="2000" dirty="0" smtClean="0">
                <a:solidFill>
                  <a:srgbClr val="FFFF00"/>
                </a:solidFill>
                <a:latin typeface="Calibri" pitchFamily="34" charset="0"/>
                <a:sym typeface="Symbol" pitchFamily="18" charset="2"/>
              </a:rPr>
              <a:t></a:t>
            </a:r>
            <a:r>
              <a:rPr lang="en-US" sz="2000" dirty="0" smtClean="0">
                <a:latin typeface="Calibri" pitchFamily="34" charset="0"/>
              </a:rPr>
              <a:t>. </a:t>
            </a:r>
            <a:br>
              <a:rPr lang="en-US" sz="2000" dirty="0" smtClean="0">
                <a:latin typeface="Calibri" pitchFamily="34" charset="0"/>
              </a:rPr>
            </a:br>
            <a:r>
              <a:rPr lang="en-US" sz="2000" dirty="0" smtClean="0">
                <a:latin typeface="Calibri" pitchFamily="34" charset="0"/>
              </a:rPr>
              <a:t>A2: take a snapshot of activation </a:t>
            </a:r>
            <a:r>
              <a:rPr lang="en-US" sz="2000" dirty="0" smtClean="0">
                <a:solidFill>
                  <a:srgbClr val="FFFF00"/>
                </a:solidFill>
                <a:latin typeface="Calibri" pitchFamily="34" charset="0"/>
                <a:sym typeface="Symbol" pitchFamily="18" charset="2"/>
              </a:rPr>
              <a:t> </a:t>
            </a:r>
            <a:r>
              <a:rPr lang="en-US" sz="2000" dirty="0" smtClean="0">
                <a:latin typeface="Calibri" pitchFamily="34" charset="0"/>
              </a:rPr>
              <a:t>in discrete space (vector approach).</a:t>
            </a:r>
            <a:endParaRPr lang="en-US" sz="900" dirty="0" smtClean="0">
              <a:latin typeface="Calibri" pitchFamily="34" charset="0"/>
            </a:endParaRPr>
          </a:p>
          <a:p>
            <a:pPr marL="0" indent="0">
              <a:spcBef>
                <a:spcPts val="0"/>
              </a:spcBef>
              <a:spcAft>
                <a:spcPts val="1200"/>
              </a:spcAft>
              <a:buFontTx/>
              <a:buNone/>
              <a:defRPr/>
            </a:pPr>
            <a:r>
              <a:rPr lang="en-US" sz="2000" dirty="0" smtClean="0">
                <a:latin typeface="Calibri" pitchFamily="34" charset="0"/>
              </a:rPr>
              <a:t>Meaning of the word is a result of priming, spreading activation to speech, motor and associative brain areas, creating affordances.</a:t>
            </a:r>
            <a:endParaRPr lang="en-US" sz="900" dirty="0" smtClean="0">
              <a:latin typeface="Calibri" pitchFamily="34" charset="0"/>
            </a:endParaRPr>
          </a:p>
          <a:p>
            <a:pPr marL="0" indent="0">
              <a:spcBef>
                <a:spcPts val="0"/>
              </a:spcBef>
              <a:spcAft>
                <a:spcPts val="1200"/>
              </a:spcAft>
              <a:buFontTx/>
              <a:buNone/>
              <a:defRPr/>
            </a:pPr>
            <a:r>
              <a:rPr lang="en-US" sz="2000" dirty="0" smtClean="0">
                <a:solidFill>
                  <a:srgbClr val="FFFF00"/>
                </a:solidFill>
                <a:latin typeface="Calibri" pitchFamily="34" charset="0"/>
                <a:sym typeface="Symbol"/>
              </a:rPr>
              <a:t></a:t>
            </a:r>
            <a:r>
              <a:rPr lang="en-US" sz="2000" dirty="0" smtClean="0">
                <a:solidFill>
                  <a:srgbClr val="FFFF00"/>
                </a:solidFill>
                <a:latin typeface="Calibri" pitchFamily="34" charset="0"/>
              </a:rPr>
              <a:t>(</a:t>
            </a:r>
            <a:r>
              <a:rPr lang="en-US" sz="2000" i="1" dirty="0" err="1" smtClean="0">
                <a:solidFill>
                  <a:srgbClr val="FFFF00"/>
                </a:solidFill>
                <a:latin typeface="Calibri" pitchFamily="34" charset="0"/>
              </a:rPr>
              <a:t>w</a:t>
            </a:r>
            <a:r>
              <a:rPr lang="en-US" sz="2000" dirty="0" err="1" smtClean="0">
                <a:solidFill>
                  <a:srgbClr val="FFFF00"/>
                </a:solidFill>
                <a:latin typeface="Calibri" pitchFamily="34" charset="0"/>
              </a:rPr>
              <a:t>,</a:t>
            </a:r>
            <a:r>
              <a:rPr lang="en-US" sz="2000" i="1" dirty="0" err="1" smtClean="0">
                <a:solidFill>
                  <a:srgbClr val="FFFF00"/>
                </a:solidFill>
                <a:latin typeface="Calibri" pitchFamily="34" charset="0"/>
              </a:rPr>
              <a:t>Cont</a:t>
            </a:r>
            <a:r>
              <a:rPr lang="en-US" sz="2000" dirty="0" smtClean="0">
                <a:solidFill>
                  <a:srgbClr val="FFFF00"/>
                </a:solidFill>
                <a:latin typeface="Calibri" pitchFamily="34" charset="0"/>
              </a:rPr>
              <a:t>)</a:t>
            </a:r>
            <a:r>
              <a:rPr lang="en-US" sz="2000" dirty="0" smtClean="0">
                <a:latin typeface="Calibri" pitchFamily="34" charset="0"/>
              </a:rPr>
              <a:t> ~ quasi-stationary wave, with phonological/visual core activations </a:t>
            </a:r>
            <a:r>
              <a:rPr lang="en-US" sz="2000" i="1" dirty="0" err="1" smtClean="0">
                <a:solidFill>
                  <a:srgbClr val="FFFF00"/>
                </a:solidFill>
                <a:latin typeface="Calibri" pitchFamily="34" charset="0"/>
              </a:rPr>
              <a:t>w</a:t>
            </a:r>
            <a:r>
              <a:rPr lang="en-US" sz="2000" i="1" baseline="-25000" dirty="0" err="1" smtClean="0">
                <a:solidFill>
                  <a:srgbClr val="FFFF00"/>
                </a:solidFill>
                <a:latin typeface="Calibri" pitchFamily="34" charset="0"/>
              </a:rPr>
              <a:t>f</a:t>
            </a:r>
            <a:r>
              <a:rPr lang="en-US" sz="2000" dirty="0" smtClean="0">
                <a:solidFill>
                  <a:srgbClr val="FFFF00"/>
                </a:solidFill>
                <a:latin typeface="Calibri" pitchFamily="34" charset="0"/>
              </a:rPr>
              <a:t> </a:t>
            </a:r>
            <a:r>
              <a:rPr lang="en-US" sz="2000" dirty="0" smtClean="0">
                <a:latin typeface="Calibri" pitchFamily="34" charset="0"/>
              </a:rPr>
              <a:t>and variable extended representation </a:t>
            </a:r>
            <a:r>
              <a:rPr lang="en-US" sz="2000" i="1" dirty="0" err="1" smtClean="0">
                <a:solidFill>
                  <a:srgbClr val="FFFF00"/>
                </a:solidFill>
                <a:latin typeface="Calibri" pitchFamily="34" charset="0"/>
              </a:rPr>
              <a:t>w</a:t>
            </a:r>
            <a:r>
              <a:rPr lang="en-US" sz="2000" i="1" baseline="-25000" dirty="0" err="1" smtClean="0">
                <a:solidFill>
                  <a:srgbClr val="FFFF00"/>
                </a:solidFill>
                <a:latin typeface="Calibri" pitchFamily="34" charset="0"/>
              </a:rPr>
              <a:t>s</a:t>
            </a:r>
            <a:r>
              <a:rPr lang="en-US" sz="2000" dirty="0" smtClean="0">
                <a:latin typeface="Calibri" pitchFamily="34" charset="0"/>
              </a:rPr>
              <a:t> selected by </a:t>
            </a:r>
            <a:r>
              <a:rPr lang="en-US" sz="2000" i="1" dirty="0" smtClean="0">
                <a:solidFill>
                  <a:srgbClr val="FFFF00"/>
                </a:solidFill>
                <a:latin typeface="Calibri" pitchFamily="34" charset="0"/>
              </a:rPr>
              <a:t>Cont</a:t>
            </a:r>
            <a:r>
              <a:rPr lang="en-US" sz="2000" dirty="0" smtClean="0">
                <a:latin typeface="Calibri" pitchFamily="34" charset="0"/>
              </a:rPr>
              <a:t>.</a:t>
            </a:r>
            <a:endParaRPr lang="en-US" sz="900" dirty="0" smtClean="0">
              <a:latin typeface="Calibri" pitchFamily="34" charset="0"/>
            </a:endParaRPr>
          </a:p>
          <a:p>
            <a:pPr marL="0" indent="0">
              <a:spcBef>
                <a:spcPts val="0"/>
              </a:spcBef>
              <a:spcAft>
                <a:spcPts val="1200"/>
              </a:spcAft>
              <a:buFontTx/>
              <a:buNone/>
              <a:defRPr/>
            </a:pPr>
            <a:r>
              <a:rPr lang="en-US" sz="2000" dirty="0" smtClean="0">
                <a:solidFill>
                  <a:srgbClr val="FFFF00"/>
                </a:solidFill>
                <a:latin typeface="Calibri" pitchFamily="34" charset="0"/>
                <a:sym typeface="Symbol"/>
              </a:rPr>
              <a:t></a:t>
            </a:r>
            <a:r>
              <a:rPr lang="en-US" sz="2000" dirty="0" smtClean="0">
                <a:solidFill>
                  <a:srgbClr val="FFFF00"/>
                </a:solidFill>
                <a:latin typeface="Calibri" pitchFamily="34" charset="0"/>
              </a:rPr>
              <a:t>(</a:t>
            </a:r>
            <a:r>
              <a:rPr lang="en-US" sz="2000" i="1" dirty="0" err="1" smtClean="0">
                <a:solidFill>
                  <a:srgbClr val="FFFF00"/>
                </a:solidFill>
                <a:latin typeface="Calibri" pitchFamily="34" charset="0"/>
              </a:rPr>
              <a:t>w</a:t>
            </a:r>
            <a:r>
              <a:rPr lang="en-US" sz="2000" dirty="0" err="1" smtClean="0">
                <a:solidFill>
                  <a:srgbClr val="FFFF00"/>
                </a:solidFill>
                <a:latin typeface="Calibri" pitchFamily="34" charset="0"/>
              </a:rPr>
              <a:t>,</a:t>
            </a:r>
            <a:r>
              <a:rPr lang="en-US" sz="2000" i="1" dirty="0" err="1" smtClean="0">
                <a:solidFill>
                  <a:srgbClr val="FFFF00"/>
                </a:solidFill>
                <a:latin typeface="Calibri" pitchFamily="34" charset="0"/>
              </a:rPr>
              <a:t>Cont</a:t>
            </a:r>
            <a:r>
              <a:rPr lang="en-US" sz="2000" dirty="0" smtClean="0">
                <a:solidFill>
                  <a:srgbClr val="FFFF00"/>
                </a:solidFill>
                <a:latin typeface="Calibri" pitchFamily="34" charset="0"/>
              </a:rPr>
              <a:t>)</a:t>
            </a:r>
            <a:r>
              <a:rPr lang="en-US" sz="2000" dirty="0" smtClean="0">
                <a:latin typeface="Calibri" pitchFamily="34" charset="0"/>
              </a:rPr>
              <a:t> state into components, because the semantic representation</a:t>
            </a:r>
          </a:p>
          <a:p>
            <a:pPr marL="0" indent="0">
              <a:spcBef>
                <a:spcPts val="0"/>
              </a:spcBef>
              <a:spcAft>
                <a:spcPts val="1200"/>
              </a:spcAft>
              <a:buFontTx/>
              <a:buNone/>
              <a:defRPr/>
            </a:pPr>
            <a:r>
              <a:rPr lang="en-US" sz="2000" dirty="0" smtClean="0">
                <a:latin typeface="Calibri" pitchFamily="34" charset="0"/>
              </a:rPr>
              <a:t>E. Schrödinger (1935): best possible knowledge of a whole does not include the best possible knowledge of its parts! Not only in quantum case.</a:t>
            </a:r>
            <a:r>
              <a:rPr lang="pl-PL" sz="2000" dirty="0" smtClean="0">
                <a:latin typeface="Calibri" pitchFamily="34" charset="0"/>
              </a:rPr>
              <a:t> </a:t>
            </a:r>
            <a:r>
              <a:rPr lang="en-US" sz="2000" dirty="0" smtClean="0">
                <a:latin typeface="Calibri" pitchFamily="34" charset="0"/>
              </a:rPr>
              <a:t>Left semantic network </a:t>
            </a:r>
            <a:r>
              <a:rPr lang="en-US" sz="2000" i="1" dirty="0" smtClean="0">
                <a:latin typeface="Calibri" pitchFamily="34" charset="0"/>
              </a:rPr>
              <a:t>LH</a:t>
            </a:r>
            <a:r>
              <a:rPr lang="en-US" sz="2000" dirty="0" smtClean="0">
                <a:latin typeface="Calibri" pitchFamily="34" charset="0"/>
              </a:rPr>
              <a:t> contains </a:t>
            </a:r>
            <a:r>
              <a:rPr lang="en-US" sz="2000" i="1" dirty="0" err="1" smtClean="0">
                <a:solidFill>
                  <a:srgbClr val="FFFF00"/>
                </a:solidFill>
                <a:latin typeface="Calibri" pitchFamily="34" charset="0"/>
              </a:rPr>
              <a:t>w</a:t>
            </a:r>
            <a:r>
              <a:rPr lang="en-US" sz="2000" i="1" baseline="-25000" dirty="0" err="1" smtClean="0">
                <a:solidFill>
                  <a:srgbClr val="FFFF00"/>
                </a:solidFill>
                <a:latin typeface="Calibri" pitchFamily="34" charset="0"/>
              </a:rPr>
              <a:t>f</a:t>
            </a:r>
            <a:r>
              <a:rPr lang="en-US" sz="2000" dirty="0" smtClean="0">
                <a:solidFill>
                  <a:srgbClr val="FFFF00"/>
                </a:solidFill>
                <a:latin typeface="Calibri" pitchFamily="34" charset="0"/>
              </a:rPr>
              <a:t> </a:t>
            </a:r>
            <a:r>
              <a:rPr lang="en-US" sz="2000" dirty="0" smtClean="0">
                <a:latin typeface="Calibri" pitchFamily="34" charset="0"/>
              </a:rPr>
              <a:t>coupled with the </a:t>
            </a:r>
            <a:r>
              <a:rPr lang="en-US" sz="2000" i="1" dirty="0" smtClean="0">
                <a:latin typeface="Calibri" pitchFamily="34" charset="0"/>
              </a:rPr>
              <a:t>RH</a:t>
            </a:r>
            <a:r>
              <a:rPr lang="en-US" sz="2000" dirty="0" smtClean="0">
                <a:latin typeface="Calibri" pitchFamily="34" charset="0"/>
              </a:rPr>
              <a:t>. </a:t>
            </a:r>
          </a:p>
          <a:p>
            <a:pPr marL="0" indent="0">
              <a:spcBef>
                <a:spcPts val="0"/>
              </a:spcBef>
              <a:spcAft>
                <a:spcPts val="1200"/>
              </a:spcAft>
              <a:buFontTx/>
              <a:buNone/>
              <a:defRPr/>
            </a:pPr>
            <a:r>
              <a:rPr lang="en-US" sz="2000" dirty="0" smtClean="0">
                <a:latin typeface="Calibri" pitchFamily="34" charset="0"/>
              </a:rPr>
              <a:t>QM-like formalism is useful for any probability waves.</a:t>
            </a:r>
          </a:p>
        </p:txBody>
      </p:sp>
      <p:pic>
        <p:nvPicPr>
          <p:cNvPr id="26624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0" y="214313"/>
            <a:ext cx="706438"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1858" name="Rectangle 2"/>
          <p:cNvSpPr>
            <a:spLocks noGrp="1" noChangeArrowheads="1"/>
          </p:cNvSpPr>
          <p:nvPr>
            <p:ph type="title"/>
          </p:nvPr>
        </p:nvSpPr>
        <p:spPr>
          <a:xfrm>
            <a:off x="684213" y="188913"/>
            <a:ext cx="7905750" cy="714375"/>
          </a:xfrm>
        </p:spPr>
        <p:txBody>
          <a:bodyPr/>
          <a:lstStyle/>
          <a:p>
            <a:pPr eaLnBrk="1" hangingPunct="1">
              <a:defRPr/>
            </a:pPr>
            <a:r>
              <a:rPr lang="en-US" dirty="0" smtClean="0">
                <a:latin typeface="Arial Unicode MS" pitchFamily="34" charset="-128"/>
              </a:rPr>
              <a:t>Semantic =&gt; vector reps</a:t>
            </a:r>
          </a:p>
        </p:txBody>
      </p:sp>
      <p:sp>
        <p:nvSpPr>
          <p:cNvPr id="267267" name="Rectangle 3"/>
          <p:cNvSpPr>
            <a:spLocks noGrp="1" noChangeArrowheads="1"/>
          </p:cNvSpPr>
          <p:nvPr>
            <p:ph type="body" idx="1"/>
          </p:nvPr>
        </p:nvSpPr>
        <p:spPr>
          <a:xfrm>
            <a:off x="500063" y="1066800"/>
            <a:ext cx="8535987" cy="862013"/>
          </a:xfrm>
        </p:spPr>
        <p:txBody>
          <a:bodyPr/>
          <a:lstStyle/>
          <a:p>
            <a:pPr marL="0" indent="0" eaLnBrk="1" hangingPunct="1">
              <a:buFontTx/>
              <a:buNone/>
            </a:pPr>
            <a:r>
              <a:rPr lang="en-US" sz="2000" smtClean="0">
                <a:latin typeface="Calibri" pitchFamily="34" charset="0"/>
              </a:rPr>
              <a:t>Some associations are subjective, some are universal. </a:t>
            </a:r>
          </a:p>
          <a:p>
            <a:pPr marL="0" indent="0" eaLnBrk="1" hangingPunct="1">
              <a:buFontTx/>
              <a:buNone/>
            </a:pPr>
            <a:r>
              <a:rPr lang="en-US" sz="2000" smtClean="0">
                <a:latin typeface="Calibri" pitchFamily="34" charset="0"/>
              </a:rPr>
              <a:t>How to find the activation pathways in the brain? Try this algorithm: </a:t>
            </a:r>
          </a:p>
        </p:txBody>
      </p:sp>
      <p:sp>
        <p:nvSpPr>
          <p:cNvPr id="761860" name="Text Box 4"/>
          <p:cNvSpPr txBox="1">
            <a:spLocks noChangeArrowheads="1"/>
          </p:cNvSpPr>
          <p:nvPr/>
        </p:nvSpPr>
        <p:spPr bwMode="auto">
          <a:xfrm>
            <a:off x="214313" y="2000250"/>
            <a:ext cx="8736012" cy="4516438"/>
          </a:xfrm>
          <a:prstGeom prst="rect">
            <a:avLst/>
          </a:prstGeom>
          <a:noFill/>
          <a:ln w="9525">
            <a:noFill/>
            <a:miter lim="800000"/>
            <a:headEnd/>
            <a:tailEnd/>
          </a:ln>
          <a:effectLst/>
        </p:spPr>
        <p:txBody>
          <a:bodyPr>
            <a:spAutoFit/>
          </a:bodyPr>
          <a:lstStyle/>
          <a:p>
            <a:pPr marL="357188" indent="-357188">
              <a:spcAft>
                <a:spcPts val="300"/>
              </a:spcAft>
              <a:buFont typeface="Arial" pitchFamily="34" charset="0"/>
              <a:buChar char="•"/>
              <a:defRPr/>
            </a:pPr>
            <a:r>
              <a:rPr lang="en-US" dirty="0">
                <a:latin typeface="Calibri" pitchFamily="34" charset="0"/>
                <a:cs typeface="+mn-cs"/>
              </a:rPr>
              <a:t>Perform text pre-processing steps: stemming, stop-list, spell-checking ...</a:t>
            </a:r>
          </a:p>
          <a:p>
            <a:pPr marL="357188" indent="-357188">
              <a:spcAft>
                <a:spcPts val="300"/>
              </a:spcAft>
              <a:buFont typeface="Arial" pitchFamily="34" charset="0"/>
              <a:buChar char="•"/>
              <a:defRPr/>
            </a:pPr>
            <a:r>
              <a:rPr lang="en-US" dirty="0">
                <a:latin typeface="Calibri" pitchFamily="34" charset="0"/>
                <a:cs typeface="+mn-cs"/>
              </a:rPr>
              <a:t>Map text to some ontology to discover concepts (ex. UMLS ontology). </a:t>
            </a:r>
          </a:p>
          <a:p>
            <a:pPr marL="357188" indent="-357188">
              <a:spcAft>
                <a:spcPts val="300"/>
              </a:spcAft>
              <a:buFont typeface="Arial" pitchFamily="34" charset="0"/>
              <a:buChar char="•"/>
              <a:defRPr/>
            </a:pPr>
            <a:r>
              <a:rPr lang="en-US" dirty="0">
                <a:latin typeface="Calibri" pitchFamily="34" charset="0"/>
                <a:cs typeface="+mn-cs"/>
              </a:rPr>
              <a:t>Use relations (</a:t>
            </a:r>
            <a:r>
              <a:rPr lang="en-US" dirty="0" err="1">
                <a:latin typeface="Calibri" pitchFamily="34" charset="0"/>
                <a:cs typeface="+mn-cs"/>
              </a:rPr>
              <a:t>Wordnet</a:t>
            </a:r>
            <a:r>
              <a:rPr lang="en-US" dirty="0">
                <a:latin typeface="Calibri" pitchFamily="34" charset="0"/>
                <a:cs typeface="+mn-cs"/>
              </a:rPr>
              <a:t>, ULMS), selecting those types only that help to distinguish between concepts.</a:t>
            </a:r>
          </a:p>
          <a:p>
            <a:pPr marL="357188" indent="-357188">
              <a:spcAft>
                <a:spcPts val="300"/>
              </a:spcAft>
              <a:buFont typeface="Arial" pitchFamily="34" charset="0"/>
              <a:buChar char="•"/>
              <a:defRPr/>
            </a:pPr>
            <a:r>
              <a:rPr lang="en-US" dirty="0">
                <a:latin typeface="Calibri" pitchFamily="34" charset="0"/>
                <a:cs typeface="+mn-cs"/>
              </a:rPr>
              <a:t>Create first-order </a:t>
            </a:r>
            <a:r>
              <a:rPr lang="en-US" dirty="0" err="1">
                <a:latin typeface="Calibri" pitchFamily="34" charset="0"/>
                <a:cs typeface="+mn-cs"/>
              </a:rPr>
              <a:t>cosets</a:t>
            </a:r>
            <a:r>
              <a:rPr lang="en-US" dirty="0">
                <a:latin typeface="Calibri" pitchFamily="34" charset="0"/>
                <a:cs typeface="+mn-cs"/>
              </a:rPr>
              <a:t> (terms + all new terms from included relations), expanding the space – acts like a set of filters that evaluate various aspects of concepts. </a:t>
            </a:r>
          </a:p>
          <a:p>
            <a:pPr marL="357188" indent="-357188">
              <a:spcAft>
                <a:spcPts val="300"/>
              </a:spcAft>
              <a:buFont typeface="Arial" pitchFamily="34" charset="0"/>
              <a:buChar char="•"/>
              <a:defRPr/>
            </a:pPr>
            <a:r>
              <a:rPr lang="en-US" dirty="0">
                <a:latin typeface="Calibri" pitchFamily="34" charset="0"/>
                <a:cs typeface="+mn-cs"/>
              </a:rPr>
              <a:t>Use feature ranking to reduce dimensionality of the first-order </a:t>
            </a:r>
            <a:r>
              <a:rPr lang="en-US" dirty="0" err="1">
                <a:latin typeface="Calibri" pitchFamily="34" charset="0"/>
                <a:cs typeface="+mn-cs"/>
              </a:rPr>
              <a:t>coset</a:t>
            </a:r>
            <a:r>
              <a:rPr lang="en-US" dirty="0">
                <a:latin typeface="Calibri" pitchFamily="34" charset="0"/>
                <a:cs typeface="+mn-cs"/>
              </a:rPr>
              <a:t> space, leave all original features. </a:t>
            </a:r>
          </a:p>
          <a:p>
            <a:pPr marL="357188" indent="-357188">
              <a:spcAft>
                <a:spcPts val="300"/>
              </a:spcAft>
              <a:buFont typeface="Arial" pitchFamily="34" charset="0"/>
              <a:buChar char="•"/>
              <a:defRPr/>
            </a:pPr>
            <a:r>
              <a:rPr lang="en-US" dirty="0">
                <a:latin typeface="Calibri" pitchFamily="34" charset="0"/>
                <a:cs typeface="+mn-cs"/>
              </a:rPr>
              <a:t>Repeat last two steps iteratively to create second- and higher-order enhanced spaces, first expanding, then shrinking the space. </a:t>
            </a:r>
            <a:endParaRPr lang="pl-PL" dirty="0">
              <a:latin typeface="Calibri" pitchFamily="34" charset="0"/>
              <a:cs typeface="+mn-cs"/>
            </a:endParaRPr>
          </a:p>
          <a:p>
            <a:pPr>
              <a:spcAft>
                <a:spcPts val="300"/>
              </a:spcAft>
              <a:defRPr/>
            </a:pPr>
            <a:endParaRPr lang="en-US" sz="1000" dirty="0">
              <a:latin typeface="Calibri" pitchFamily="34" charset="0"/>
              <a:cs typeface="+mn-cs"/>
            </a:endParaRPr>
          </a:p>
          <a:p>
            <a:pPr>
              <a:spcAft>
                <a:spcPts val="300"/>
              </a:spcAft>
              <a:defRPr/>
            </a:pPr>
            <a:r>
              <a:rPr lang="en-US" dirty="0">
                <a:latin typeface="Calibri" pitchFamily="34" charset="0"/>
                <a:cs typeface="+mn-cs"/>
              </a:rPr>
              <a:t>Result: a set of </a:t>
            </a:r>
            <a:r>
              <a:rPr lang="en-US" b="1" dirty="0">
                <a:solidFill>
                  <a:srgbClr val="FFFF00"/>
                </a:solidFill>
                <a:latin typeface="Calibri" pitchFamily="34" charset="0"/>
                <a:cs typeface="+mn-cs"/>
              </a:rPr>
              <a:t>X</a:t>
            </a:r>
            <a:r>
              <a:rPr lang="en-US" b="1" dirty="0">
                <a:latin typeface="Calibri" pitchFamily="34" charset="0"/>
                <a:cs typeface="+mn-cs"/>
              </a:rPr>
              <a:t> </a:t>
            </a:r>
            <a:r>
              <a:rPr lang="en-US" dirty="0">
                <a:latin typeface="Calibri" pitchFamily="34" charset="0"/>
                <a:cs typeface="+mn-cs"/>
              </a:rPr>
              <a:t>vectors representing concepts in enhanced spaces, partially including effects of spreading activation.</a:t>
            </a:r>
            <a:endParaRPr lang="pl-PL" dirty="0">
              <a:latin typeface="Calibri" pitchFamily="34" charset="0"/>
              <a:cs typeface="+mn-cs"/>
            </a:endParaRPr>
          </a:p>
        </p:txBody>
      </p:sp>
    </p:spTree>
  </p:cSld>
  <p:clrMapOvr>
    <a:masterClrMapping/>
  </p:clrMapOvr>
  <p:transition>
    <p:strips dir="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8978" name="Rectangle 2"/>
          <p:cNvSpPr>
            <a:spLocks noGrp="1" noChangeArrowheads="1"/>
          </p:cNvSpPr>
          <p:nvPr>
            <p:ph type="title"/>
          </p:nvPr>
        </p:nvSpPr>
        <p:spPr>
          <a:xfrm>
            <a:off x="1042988" y="188913"/>
            <a:ext cx="6753225" cy="571500"/>
          </a:xfrm>
        </p:spPr>
        <p:txBody>
          <a:bodyPr/>
          <a:lstStyle/>
          <a:p>
            <a:pPr eaLnBrk="1" hangingPunct="1">
              <a:defRPr/>
            </a:pPr>
            <a:r>
              <a:rPr lang="en-US" dirty="0" smtClean="0">
                <a:latin typeface="Arial Unicode MS" pitchFamily="34" charset="-128"/>
              </a:rPr>
              <a:t>How to become an expert</a:t>
            </a:r>
            <a:r>
              <a:rPr lang="pl-PL" dirty="0" smtClean="0">
                <a:latin typeface="Arial Unicode MS" pitchFamily="34" charset="-128"/>
              </a:rPr>
              <a:t>?</a:t>
            </a:r>
          </a:p>
        </p:txBody>
      </p:sp>
      <p:sp>
        <p:nvSpPr>
          <p:cNvPr id="32771" name="Rectangle 3"/>
          <p:cNvSpPr>
            <a:spLocks noGrp="1" noChangeArrowheads="1"/>
          </p:cNvSpPr>
          <p:nvPr>
            <p:ph type="body" idx="1"/>
          </p:nvPr>
        </p:nvSpPr>
        <p:spPr>
          <a:xfrm>
            <a:off x="323850" y="908050"/>
            <a:ext cx="8699500" cy="2735263"/>
          </a:xfrm>
        </p:spPr>
        <p:txBody>
          <a:bodyPr/>
          <a:lstStyle/>
          <a:p>
            <a:pPr marL="0" indent="0" eaLnBrk="1" hangingPunct="1">
              <a:buFontTx/>
              <a:buNone/>
              <a:defRPr/>
            </a:pPr>
            <a:r>
              <a:rPr lang="en-US" sz="2000" dirty="0" smtClean="0">
                <a:latin typeface="Calibri" pitchFamily="34" charset="0"/>
              </a:rPr>
              <a:t>Textbook knowledge in medicine: detailed description of all possibilities</a:t>
            </a:r>
            <a:r>
              <a:rPr lang="pl-PL" sz="2000" dirty="0" smtClean="0">
                <a:latin typeface="Calibri" pitchFamily="34" charset="0"/>
              </a:rPr>
              <a:t>.</a:t>
            </a:r>
          </a:p>
          <a:p>
            <a:pPr marL="0" indent="0" eaLnBrk="1" hangingPunct="1">
              <a:buFontTx/>
              <a:buNone/>
              <a:defRPr/>
            </a:pPr>
            <a:r>
              <a:rPr lang="en-US" sz="2000" dirty="0" smtClean="0">
                <a:latin typeface="Calibri" pitchFamily="34" charset="0"/>
              </a:rPr>
              <a:t>Effect</a:t>
            </a:r>
            <a:r>
              <a:rPr lang="pl-PL" sz="2000" dirty="0" smtClean="0">
                <a:latin typeface="Calibri" pitchFamily="34" charset="0"/>
              </a:rPr>
              <a:t>: </a:t>
            </a:r>
            <a:r>
              <a:rPr lang="en-US" sz="2000" dirty="0" smtClean="0">
                <a:latin typeface="Calibri" pitchFamily="34" charset="0"/>
              </a:rPr>
              <a:t>neural activation flows everywhere and correct diagnosis is impossible</a:t>
            </a:r>
            <a:r>
              <a:rPr lang="pl-PL" sz="2000" dirty="0" smtClean="0">
                <a:latin typeface="Calibri" pitchFamily="34" charset="0"/>
              </a:rPr>
              <a:t>. </a:t>
            </a:r>
            <a:r>
              <a:rPr lang="en-US" sz="2000" dirty="0" smtClean="0">
                <a:latin typeface="Calibri" pitchFamily="34" charset="0"/>
              </a:rPr>
              <a:t>Correlations between observations forming prototypes are not firmly established</a:t>
            </a:r>
            <a:r>
              <a:rPr lang="pl-PL" sz="2000" dirty="0" smtClean="0">
                <a:latin typeface="Calibri" pitchFamily="34" charset="0"/>
              </a:rPr>
              <a:t>. Expert has correct associations.</a:t>
            </a:r>
          </a:p>
          <a:p>
            <a:pPr marL="0" indent="0" eaLnBrk="1" hangingPunct="1">
              <a:buFontTx/>
              <a:buNone/>
              <a:defRPr/>
            </a:pPr>
            <a:r>
              <a:rPr lang="en-US" sz="2000" dirty="0" smtClean="0">
                <a:latin typeface="Calibri" pitchFamily="34" charset="0"/>
              </a:rPr>
              <a:t>Example</a:t>
            </a:r>
            <a:r>
              <a:rPr lang="pl-PL" sz="2000" dirty="0" smtClean="0">
                <a:latin typeface="Calibri" pitchFamily="34" charset="0"/>
              </a:rPr>
              <a:t>: 3 </a:t>
            </a:r>
            <a:r>
              <a:rPr lang="en-US" sz="2000" dirty="0" smtClean="0">
                <a:latin typeface="Calibri" pitchFamily="34" charset="0"/>
              </a:rPr>
              <a:t>diseases</a:t>
            </a:r>
            <a:r>
              <a:rPr lang="pl-PL" sz="2000" dirty="0" smtClean="0">
                <a:latin typeface="Calibri" pitchFamily="34" charset="0"/>
              </a:rPr>
              <a:t>, </a:t>
            </a:r>
            <a:r>
              <a:rPr lang="en-US" sz="2000" dirty="0" smtClean="0">
                <a:latin typeface="Calibri" pitchFamily="34" charset="0"/>
              </a:rPr>
              <a:t>clinical case description</a:t>
            </a:r>
            <a:r>
              <a:rPr lang="pl-PL" sz="2000" dirty="0" smtClean="0">
                <a:latin typeface="Calibri" pitchFamily="34" charset="0"/>
              </a:rPr>
              <a:t>, MDS description.</a:t>
            </a:r>
          </a:p>
          <a:p>
            <a:pPr marL="457200" indent="-457200" eaLnBrk="1" hangingPunct="1">
              <a:buFontTx/>
              <a:buAutoNum type="arabicParenR"/>
              <a:defRPr/>
            </a:pPr>
            <a:r>
              <a:rPr lang="en-US" sz="2000" dirty="0" smtClean="0">
                <a:latin typeface="Calibri" pitchFamily="34" charset="0"/>
              </a:rPr>
              <a:t>System that has been trained on textbook knowledge</a:t>
            </a:r>
            <a:r>
              <a:rPr lang="pl-PL" sz="2000" dirty="0" smtClean="0">
                <a:latin typeface="Calibri" pitchFamily="34" charset="0"/>
              </a:rPr>
              <a:t>.</a:t>
            </a:r>
          </a:p>
          <a:p>
            <a:pPr marL="457200" indent="-457200" eaLnBrk="1" hangingPunct="1">
              <a:buFontTx/>
              <a:buAutoNum type="arabicParenR"/>
              <a:defRPr/>
            </a:pPr>
            <a:r>
              <a:rPr lang="en-US" sz="2000" dirty="0" smtClean="0">
                <a:latin typeface="Calibri" pitchFamily="34" charset="0"/>
              </a:rPr>
              <a:t>Same system that has learned on real cases</a:t>
            </a:r>
            <a:r>
              <a:rPr lang="pl-PL" sz="2000" dirty="0" smtClean="0">
                <a:latin typeface="Calibri" pitchFamily="34" charset="0"/>
              </a:rPr>
              <a:t>.</a:t>
            </a:r>
          </a:p>
          <a:p>
            <a:pPr marL="457200" indent="-457200" eaLnBrk="1" hangingPunct="1">
              <a:buFontTx/>
              <a:buAutoNum type="arabicParenR"/>
              <a:defRPr/>
            </a:pPr>
            <a:r>
              <a:rPr lang="en-US" sz="2000" dirty="0" smtClean="0">
                <a:latin typeface="Calibri" pitchFamily="34" charset="0"/>
              </a:rPr>
              <a:t>Experienced expert that has learned on real cases</a:t>
            </a:r>
            <a:r>
              <a:rPr lang="pl-PL" sz="2000" dirty="0" smtClean="0">
                <a:latin typeface="Calibri" pitchFamily="34" charset="0"/>
              </a:rPr>
              <a:t>.</a:t>
            </a:r>
          </a:p>
        </p:txBody>
      </p:sp>
      <p:pic>
        <p:nvPicPr>
          <p:cNvPr id="327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27438"/>
            <a:ext cx="3489325"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6063" y="3627438"/>
            <a:ext cx="3489325"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3627438"/>
            <a:ext cx="3132137"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306388" y="3714750"/>
            <a:ext cx="8699500" cy="2433638"/>
          </a:xfrm>
          <a:prstGeom prst="rect">
            <a:avLst/>
          </a:prstGeom>
          <a:noFill/>
          <a:ln w="9525">
            <a:noFill/>
            <a:miter lim="800000"/>
            <a:headEnd/>
            <a:tailEnd/>
          </a:ln>
        </p:spPr>
        <p:txBody>
          <a:bodyPr/>
          <a:lstStyle/>
          <a:p>
            <a:pPr marL="457200" indent="-457200">
              <a:defRPr/>
            </a:pPr>
            <a:endParaRPr lang="pl-PL" sz="1000" dirty="0">
              <a:latin typeface="Calibri" pitchFamily="34" charset="0"/>
              <a:cs typeface="+mn-cs"/>
            </a:endParaRPr>
          </a:p>
          <a:p>
            <a:pPr>
              <a:defRPr/>
            </a:pPr>
            <a:r>
              <a:rPr lang="en-US" dirty="0">
                <a:latin typeface="Calibri" pitchFamily="34" charset="0"/>
                <a:cs typeface="+mn-cs"/>
              </a:rPr>
              <a:t>Conclusion</a:t>
            </a:r>
            <a:r>
              <a:rPr lang="pl-PL" dirty="0">
                <a:latin typeface="Calibri" pitchFamily="34" charset="0"/>
                <a:cs typeface="+mn-cs"/>
              </a:rPr>
              <a:t>: </a:t>
            </a:r>
            <a:r>
              <a:rPr lang="en-US" dirty="0">
                <a:latin typeface="Calibri" pitchFamily="34" charset="0"/>
                <a:cs typeface="+mn-cs"/>
              </a:rPr>
              <a:t>abstract presentation of knowledge in complex domains leads to poor expertise, random real case learning is a bit better, learning with real cases that cover the whole spectrum of different cases is the best</a:t>
            </a:r>
            <a:r>
              <a:rPr lang="pl-PL" dirty="0">
                <a:latin typeface="Calibri" pitchFamily="34" charset="0"/>
                <a:cs typeface="+mn-cs"/>
              </a:rPr>
              <a:t>. </a:t>
            </a:r>
            <a:br>
              <a:rPr lang="pl-PL" dirty="0">
                <a:latin typeface="Calibri" pitchFamily="34" charset="0"/>
                <a:cs typeface="+mn-cs"/>
              </a:rPr>
            </a:br>
            <a:endParaRPr lang="pl-PL" sz="1000" dirty="0">
              <a:latin typeface="Calibri" pitchFamily="34" charset="0"/>
              <a:cs typeface="+mn-cs"/>
            </a:endParaRPr>
          </a:p>
          <a:p>
            <a:pPr>
              <a:defRPr/>
            </a:pPr>
            <a:r>
              <a:rPr lang="pl-PL" dirty="0">
                <a:latin typeface="Calibri" pitchFamily="34" charset="0"/>
                <a:cs typeface="+mn-cs"/>
              </a:rPr>
              <a:t>	</a:t>
            </a:r>
            <a:r>
              <a:rPr lang="en-US" dirty="0">
                <a:latin typeface="Calibri" pitchFamily="34" charset="0"/>
                <a:cs typeface="+mn-cs"/>
              </a:rPr>
              <a:t>I hear and I forget</a:t>
            </a:r>
            <a:r>
              <a:rPr lang="pl-PL" dirty="0">
                <a:latin typeface="Calibri" pitchFamily="34" charset="0"/>
                <a:cs typeface="+mn-cs"/>
              </a:rPr>
              <a:t>.</a:t>
            </a:r>
          </a:p>
          <a:p>
            <a:pPr>
              <a:defRPr/>
            </a:pPr>
            <a:r>
              <a:rPr lang="pl-PL" dirty="0">
                <a:latin typeface="Calibri" pitchFamily="34" charset="0"/>
                <a:cs typeface="+mn-cs"/>
              </a:rPr>
              <a:t>	</a:t>
            </a:r>
            <a:r>
              <a:rPr lang="en-US" dirty="0">
                <a:latin typeface="Calibri" pitchFamily="34" charset="0"/>
                <a:cs typeface="+mn-cs"/>
              </a:rPr>
              <a:t>I see and I remember</a:t>
            </a:r>
            <a:r>
              <a:rPr lang="pl-PL" dirty="0">
                <a:latin typeface="Calibri" pitchFamily="34" charset="0"/>
                <a:cs typeface="+mn-cs"/>
              </a:rPr>
              <a:t>.</a:t>
            </a:r>
          </a:p>
          <a:p>
            <a:pPr>
              <a:defRPr/>
            </a:pPr>
            <a:r>
              <a:rPr lang="pl-PL" dirty="0">
                <a:latin typeface="Calibri" pitchFamily="34" charset="0"/>
                <a:cs typeface="+mn-cs"/>
              </a:rPr>
              <a:t>	</a:t>
            </a:r>
            <a:r>
              <a:rPr lang="en-US" dirty="0">
                <a:latin typeface="Calibri" pitchFamily="34" charset="0"/>
                <a:cs typeface="+mn-cs"/>
              </a:rPr>
              <a:t>I do and I understand</a:t>
            </a:r>
            <a:r>
              <a:rPr lang="pl-PL" dirty="0">
                <a:latin typeface="Calibri" pitchFamily="34" charset="0"/>
                <a:cs typeface="+mn-cs"/>
              </a:rPr>
              <a:t>.</a:t>
            </a:r>
          </a:p>
          <a:p>
            <a:pPr>
              <a:defRPr/>
            </a:pPr>
            <a:r>
              <a:rPr lang="pl-PL" dirty="0">
                <a:latin typeface="Calibri" pitchFamily="34" charset="0"/>
                <a:cs typeface="+mn-cs"/>
              </a:rPr>
              <a:t>			</a:t>
            </a:r>
            <a:r>
              <a:rPr lang="en-US" dirty="0">
                <a:latin typeface="Calibri" pitchFamily="34" charset="0"/>
                <a:cs typeface="+mn-cs"/>
              </a:rPr>
              <a:t>Confucius</a:t>
            </a:r>
            <a:r>
              <a:rPr lang="pl-PL" dirty="0">
                <a:latin typeface="Calibri" pitchFamily="34" charset="0"/>
                <a:cs typeface="+mn-cs"/>
              </a:rPr>
              <a:t>, -500 r.</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32775"/>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277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277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9570" name="Rectangle 2"/>
          <p:cNvSpPr>
            <a:spLocks noGrp="1" noChangeArrowheads="1"/>
          </p:cNvSpPr>
          <p:nvPr>
            <p:ph type="title"/>
          </p:nvPr>
        </p:nvSpPr>
        <p:spPr>
          <a:xfrm>
            <a:off x="1360488" y="303213"/>
            <a:ext cx="5889625" cy="481012"/>
          </a:xfrm>
          <a:effectLst>
            <a:outerShdw dist="35921" dir="2700000" algn="ctr" rotWithShape="0">
              <a:schemeClr val="bg2"/>
            </a:outerShdw>
          </a:effectLst>
        </p:spPr>
        <p:txBody>
          <a:bodyPr/>
          <a:lstStyle/>
          <a:p>
            <a:pPr>
              <a:defRPr/>
            </a:pPr>
            <a:r>
              <a:rPr lang="en-US" dirty="0" smtClean="0">
                <a:latin typeface="Arial Unicode MS" pitchFamily="34" charset="-128"/>
              </a:rPr>
              <a:t>Creativity with words</a:t>
            </a:r>
            <a:endParaRPr lang="pl-PL" dirty="0">
              <a:latin typeface="Arial Unicode MS" pitchFamily="34" charset="-128"/>
            </a:endParaRPr>
          </a:p>
        </p:txBody>
      </p:sp>
      <p:sp>
        <p:nvSpPr>
          <p:cNvPr id="269315" name="Rectangle 3"/>
          <p:cNvSpPr>
            <a:spLocks noGrp="1" noChangeArrowheads="1"/>
          </p:cNvSpPr>
          <p:nvPr>
            <p:ph type="body" idx="1"/>
          </p:nvPr>
        </p:nvSpPr>
        <p:spPr>
          <a:xfrm>
            <a:off x="228600" y="1066800"/>
            <a:ext cx="8807450" cy="1181100"/>
          </a:xfrm>
        </p:spPr>
        <p:txBody>
          <a:bodyPr/>
          <a:lstStyle/>
          <a:p>
            <a:pPr marL="0" indent="0">
              <a:buFontTx/>
              <a:buNone/>
            </a:pPr>
            <a:r>
              <a:rPr lang="en-US" sz="2000" smtClean="0">
                <a:latin typeface="Calibri" pitchFamily="34" charset="0"/>
                <a:cs typeface="Calibri" pitchFamily="34" charset="0"/>
              </a:rPr>
              <a:t>The simplest testable model of creativity:  </a:t>
            </a:r>
          </a:p>
          <a:p>
            <a:pPr marL="0" indent="0"/>
            <a:r>
              <a:rPr lang="en-US" sz="2000" smtClean="0">
                <a:latin typeface="Calibri" pitchFamily="34" charset="0"/>
                <a:cs typeface="Calibri" pitchFamily="34" charset="0"/>
              </a:rPr>
              <a:t>   create interesting novel words that capture some features of products;</a:t>
            </a:r>
          </a:p>
          <a:p>
            <a:pPr marL="0" indent="0"/>
            <a:r>
              <a:rPr lang="en-US" sz="2000" smtClean="0">
                <a:latin typeface="Calibri" pitchFamily="34" charset="0"/>
                <a:cs typeface="Calibri" pitchFamily="34" charset="0"/>
              </a:rPr>
              <a:t>   understand new words that cannot be found in the dictionary.</a:t>
            </a:r>
          </a:p>
        </p:txBody>
      </p:sp>
      <p:sp>
        <p:nvSpPr>
          <p:cNvPr id="269316" name="Text Box 4"/>
          <p:cNvSpPr txBox="1">
            <a:spLocks noChangeArrowheads="1"/>
          </p:cNvSpPr>
          <p:nvPr/>
        </p:nvSpPr>
        <p:spPr bwMode="auto">
          <a:xfrm>
            <a:off x="250825" y="2263775"/>
            <a:ext cx="8736013"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US">
                <a:latin typeface="Calibri" pitchFamily="34" charset="0"/>
                <a:cs typeface="Calibri" pitchFamily="34" charset="0"/>
              </a:rPr>
              <a:t>Model inspired by the putative brain processes when new words are being invented starting from some keywords priming auditory cortex. </a:t>
            </a:r>
          </a:p>
          <a:p>
            <a:pPr eaLnBrk="1" hangingPunct="1">
              <a:spcBef>
                <a:spcPct val="50000"/>
              </a:spcBef>
            </a:pPr>
            <a:r>
              <a:rPr lang="en-US">
                <a:latin typeface="Calibri" pitchFamily="34" charset="0"/>
                <a:cs typeface="Calibri" pitchFamily="34" charset="0"/>
              </a:rPr>
              <a:t>Phonemes (allophones) are resonances, ordered activation of phonemes will activate both known words as well as their combinations; context + inhibition in the winner-takes-most leaves only a few candidate words.</a:t>
            </a:r>
          </a:p>
        </p:txBody>
      </p:sp>
      <p:pic>
        <p:nvPicPr>
          <p:cNvPr id="269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115888"/>
            <a:ext cx="1524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9318" name="Text Box 6"/>
          <p:cNvSpPr txBox="1">
            <a:spLocks noChangeArrowheads="1"/>
          </p:cNvSpPr>
          <p:nvPr/>
        </p:nvSpPr>
        <p:spPr bwMode="auto">
          <a:xfrm>
            <a:off x="242888" y="4057650"/>
            <a:ext cx="8736012"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sz="2200">
                <a:latin typeface="Calibri" pitchFamily="34" charset="0"/>
                <a:cs typeface="Calibri" pitchFamily="34" charset="0"/>
              </a:rPr>
              <a:t>Creativity = network+imagination (fluctuations)+filtering (competition)</a:t>
            </a:r>
          </a:p>
          <a:p>
            <a:pPr eaLnBrk="1" hangingPunct="1"/>
            <a:endParaRPr lang="en-US" sz="1000">
              <a:latin typeface="Calibri" pitchFamily="34" charset="0"/>
              <a:cs typeface="Calibri" pitchFamily="34" charset="0"/>
            </a:endParaRPr>
          </a:p>
          <a:p>
            <a:pPr eaLnBrk="1" hangingPunct="1"/>
            <a:r>
              <a:rPr lang="en-US" b="1">
                <a:latin typeface="Calibri" pitchFamily="34" charset="0"/>
                <a:cs typeface="Calibri" pitchFamily="34" charset="0"/>
              </a:rPr>
              <a:t>Imagination</a:t>
            </a:r>
            <a:r>
              <a:rPr lang="en-US">
                <a:latin typeface="Calibri" pitchFamily="34" charset="0"/>
                <a:cs typeface="Calibri" pitchFamily="34" charset="0"/>
              </a:rPr>
              <a:t>: chains of phonemes activate both word and non-word representations, depending on the strength of the synaptic connections. </a:t>
            </a:r>
            <a:r>
              <a:rPr lang="en-US" b="1">
                <a:latin typeface="Calibri" pitchFamily="34" charset="0"/>
                <a:cs typeface="Calibri" pitchFamily="34" charset="0"/>
              </a:rPr>
              <a:t>Filtering</a:t>
            </a:r>
            <a:r>
              <a:rPr lang="en-US">
                <a:latin typeface="Calibri" pitchFamily="34" charset="0"/>
                <a:cs typeface="Calibri" pitchFamily="34" charset="0"/>
              </a:rPr>
              <a:t>: based on associations, emotions, phonological/semantic density. </a:t>
            </a:r>
          </a:p>
          <a:p>
            <a:pPr eaLnBrk="1" hangingPunct="1"/>
            <a:endParaRPr lang="en-US" sz="1000">
              <a:latin typeface="Calibri" pitchFamily="34" charset="0"/>
              <a:cs typeface="Calibri" pitchFamily="34" charset="0"/>
            </a:endParaRPr>
          </a:p>
          <a:p>
            <a:pPr eaLnBrk="1" hangingPunct="1"/>
            <a:r>
              <a:rPr lang="it-IT">
                <a:solidFill>
                  <a:srgbClr val="FFFF00"/>
                </a:solidFill>
                <a:latin typeface="Calibri" pitchFamily="34" charset="0"/>
                <a:cs typeface="Calibri" pitchFamily="34" charset="0"/>
              </a:rPr>
              <a:t>discoverity</a:t>
            </a:r>
            <a:r>
              <a:rPr lang="it-IT">
                <a:latin typeface="Calibri" pitchFamily="34" charset="0"/>
                <a:cs typeface="Calibri" pitchFamily="34" charset="0"/>
              </a:rPr>
              <a:t> = {disc, disco, discover, verity}</a:t>
            </a:r>
            <a:r>
              <a:rPr lang="en-US">
                <a:latin typeface="Calibri" pitchFamily="34" charset="0"/>
                <a:cs typeface="Calibri" pitchFamily="34" charset="0"/>
              </a:rPr>
              <a:t> (discovery, creativity, verity)</a:t>
            </a:r>
            <a:br>
              <a:rPr lang="en-US">
                <a:latin typeface="Calibri" pitchFamily="34" charset="0"/>
                <a:cs typeface="Calibri" pitchFamily="34" charset="0"/>
              </a:rPr>
            </a:br>
            <a:r>
              <a:rPr lang="en-US">
                <a:solidFill>
                  <a:srgbClr val="FFFF00"/>
                </a:solidFill>
                <a:latin typeface="Calibri" pitchFamily="34" charset="0"/>
                <a:cs typeface="Calibri" pitchFamily="34" charset="0"/>
              </a:rPr>
              <a:t>digventure</a:t>
            </a:r>
            <a:r>
              <a:rPr lang="en-US">
                <a:latin typeface="Calibri" pitchFamily="34" charset="0"/>
                <a:cs typeface="Calibri" pitchFamily="34" charset="0"/>
              </a:rPr>
              <a:t> ={dig, digital, venture, adventure}   new! </a:t>
            </a:r>
          </a:p>
          <a:p>
            <a:pPr eaLnBrk="1" hangingPunct="1"/>
            <a:r>
              <a:rPr lang="en-US">
                <a:latin typeface="Calibri" pitchFamily="34" charset="0"/>
                <a:cs typeface="Calibri" pitchFamily="34" charset="0"/>
              </a:rPr>
              <a:t>Server: </a:t>
            </a:r>
            <a:r>
              <a:rPr lang="en-US">
                <a:latin typeface="Calibri" pitchFamily="34" charset="0"/>
                <a:cs typeface="Calibri" pitchFamily="34" charset="0"/>
                <a:hlinkClick r:id="rId4"/>
              </a:rPr>
              <a:t>http://www-users.mat.uni.torun.pl/~macias/mambo/index.php</a:t>
            </a:r>
            <a:r>
              <a:rPr lang="en-US">
                <a:latin typeface="Calibri" pitchFamily="34" charset="0"/>
                <a:cs typeface="Calibri" pitchFamily="34" charset="0"/>
              </a:rPr>
              <a:t> </a:t>
            </a:r>
          </a:p>
        </p:txBody>
      </p:sp>
      <p:pic>
        <p:nvPicPr>
          <p:cNvPr id="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943600"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6338" name="Text Box 2"/>
          <p:cNvSpPr txBox="1">
            <a:spLocks noChangeArrowheads="1"/>
          </p:cNvSpPr>
          <p:nvPr/>
        </p:nvSpPr>
        <p:spPr bwMode="auto">
          <a:xfrm>
            <a:off x="911225" y="4810125"/>
            <a:ext cx="1384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hangingPunct="0">
              <a:defRPr/>
            </a:pPr>
            <a:r>
              <a:rPr lang="en-US" sz="1400" b="1" dirty="0">
                <a:solidFill>
                  <a:srgbClr val="FFFF66"/>
                </a:solidFill>
                <a:cs typeface="+mn-cs"/>
              </a:rPr>
              <a:t>Type Features</a:t>
            </a:r>
          </a:p>
        </p:txBody>
      </p:sp>
      <p:sp>
        <p:nvSpPr>
          <p:cNvPr id="1166339" name="Text Box 3"/>
          <p:cNvSpPr txBox="1">
            <a:spLocks noChangeArrowheads="1"/>
          </p:cNvSpPr>
          <p:nvPr/>
        </p:nvSpPr>
        <p:spPr bwMode="auto">
          <a:xfrm>
            <a:off x="792163" y="2630488"/>
            <a:ext cx="18097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US" sz="1400" b="1">
                <a:solidFill>
                  <a:srgbClr val="FFFF66"/>
                </a:solidFill>
                <a:cs typeface="+mn-cs"/>
              </a:rPr>
              <a:t>Dynamic Selection </a:t>
            </a:r>
          </a:p>
          <a:p>
            <a:pPr algn="ctr" eaLnBrk="0" hangingPunct="0">
              <a:defRPr/>
            </a:pPr>
            <a:r>
              <a:rPr lang="en-US" sz="1400" b="1">
                <a:solidFill>
                  <a:srgbClr val="FFFF66"/>
                </a:solidFill>
                <a:cs typeface="+mn-cs"/>
              </a:rPr>
              <a:t>Network (DSN)</a:t>
            </a:r>
          </a:p>
        </p:txBody>
      </p:sp>
      <p:sp>
        <p:nvSpPr>
          <p:cNvPr id="1166409" name="Text Box 73"/>
          <p:cNvSpPr txBox="1">
            <a:spLocks noChangeArrowheads="1"/>
          </p:cNvSpPr>
          <p:nvPr/>
        </p:nvSpPr>
        <p:spPr bwMode="auto">
          <a:xfrm>
            <a:off x="5707063" y="1406525"/>
            <a:ext cx="985837" cy="342900"/>
          </a:xfrm>
          <a:prstGeom prst="rect">
            <a:avLst/>
          </a:prstGeom>
          <a:solidFill>
            <a:srgbClr val="800000"/>
          </a:solidFill>
          <a:ln w="38100">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defRPr/>
            </a:pPr>
            <a:r>
              <a:rPr lang="en-US" sz="1400" b="1">
                <a:solidFill>
                  <a:srgbClr val="FFFF66"/>
                </a:solidFill>
                <a:cs typeface="+mn-cs"/>
              </a:rPr>
              <a:t>Critic</a:t>
            </a:r>
          </a:p>
        </p:txBody>
      </p:sp>
      <p:sp>
        <p:nvSpPr>
          <p:cNvPr id="1166411" name="Oval 75"/>
          <p:cNvSpPr>
            <a:spLocks noChangeArrowheads="1"/>
          </p:cNvSpPr>
          <p:nvPr/>
        </p:nvSpPr>
        <p:spPr bwMode="auto">
          <a:xfrm>
            <a:off x="7115175" y="3143250"/>
            <a:ext cx="203200" cy="76200"/>
          </a:xfrm>
          <a:prstGeom prst="ellipse">
            <a:avLst/>
          </a:prstGeom>
          <a:solidFill>
            <a:srgbClr val="0000FF">
              <a:alpha val="30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435" name="Oval 99"/>
          <p:cNvSpPr>
            <a:spLocks noChangeArrowheads="1"/>
          </p:cNvSpPr>
          <p:nvPr/>
        </p:nvSpPr>
        <p:spPr bwMode="auto">
          <a:xfrm>
            <a:off x="7043738" y="4597400"/>
            <a:ext cx="204787" cy="77788"/>
          </a:xfrm>
          <a:prstGeom prst="ellipse">
            <a:avLst/>
          </a:prstGeom>
          <a:solidFill>
            <a:srgbClr val="0000FF">
              <a:alpha val="34000"/>
            </a:srgbClr>
          </a:solidFill>
          <a:ln w="1587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436" name="Oval 100"/>
          <p:cNvSpPr>
            <a:spLocks noChangeArrowheads="1"/>
          </p:cNvSpPr>
          <p:nvPr/>
        </p:nvSpPr>
        <p:spPr bwMode="auto">
          <a:xfrm>
            <a:off x="7751763" y="4475163"/>
            <a:ext cx="204787" cy="76200"/>
          </a:xfrm>
          <a:prstGeom prst="ellipse">
            <a:avLst/>
          </a:prstGeom>
          <a:solidFill>
            <a:srgbClr val="0000FF">
              <a:alpha val="34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437" name="Oval 101"/>
          <p:cNvSpPr>
            <a:spLocks noChangeArrowheads="1"/>
          </p:cNvSpPr>
          <p:nvPr/>
        </p:nvSpPr>
        <p:spPr bwMode="auto">
          <a:xfrm>
            <a:off x="8064500" y="4100513"/>
            <a:ext cx="204788" cy="76200"/>
          </a:xfrm>
          <a:prstGeom prst="ellipse">
            <a:avLst/>
          </a:prstGeom>
          <a:solidFill>
            <a:srgbClr val="0000FF">
              <a:alpha val="34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443" name="Oval 107"/>
          <p:cNvSpPr>
            <a:spLocks noChangeArrowheads="1"/>
          </p:cNvSpPr>
          <p:nvPr/>
        </p:nvSpPr>
        <p:spPr bwMode="auto">
          <a:xfrm>
            <a:off x="5299075" y="3535363"/>
            <a:ext cx="203200" cy="77787"/>
          </a:xfrm>
          <a:prstGeom prst="ellipse">
            <a:avLst/>
          </a:prstGeom>
          <a:solidFill>
            <a:srgbClr val="0000FF">
              <a:alpha val="30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444" name="Oval 108"/>
          <p:cNvSpPr>
            <a:spLocks noChangeArrowheads="1"/>
          </p:cNvSpPr>
          <p:nvPr/>
        </p:nvSpPr>
        <p:spPr bwMode="auto">
          <a:xfrm>
            <a:off x="5840413" y="3359150"/>
            <a:ext cx="204787" cy="77788"/>
          </a:xfrm>
          <a:prstGeom prst="ellipse">
            <a:avLst/>
          </a:prstGeom>
          <a:solidFill>
            <a:srgbClr val="0000FF">
              <a:alpha val="30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445" name="Oval 109"/>
          <p:cNvSpPr>
            <a:spLocks noChangeArrowheads="1"/>
          </p:cNvSpPr>
          <p:nvPr/>
        </p:nvSpPr>
        <p:spPr bwMode="auto">
          <a:xfrm>
            <a:off x="6142038" y="3592513"/>
            <a:ext cx="206375" cy="76200"/>
          </a:xfrm>
          <a:prstGeom prst="ellipse">
            <a:avLst/>
          </a:prstGeom>
          <a:solidFill>
            <a:srgbClr val="0000FF">
              <a:alpha val="30000"/>
            </a:srgbClr>
          </a:solidFill>
          <a:ln w="1587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446" name="Oval 110"/>
          <p:cNvSpPr>
            <a:spLocks noChangeArrowheads="1"/>
          </p:cNvSpPr>
          <p:nvPr/>
        </p:nvSpPr>
        <p:spPr bwMode="auto">
          <a:xfrm>
            <a:off x="6454775" y="3292475"/>
            <a:ext cx="203200" cy="76200"/>
          </a:xfrm>
          <a:prstGeom prst="ellipse">
            <a:avLst/>
          </a:prstGeom>
          <a:solidFill>
            <a:srgbClr val="0000FF">
              <a:alpha val="30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452" name="Oval 116"/>
          <p:cNvSpPr>
            <a:spLocks noChangeArrowheads="1"/>
          </p:cNvSpPr>
          <p:nvPr/>
        </p:nvSpPr>
        <p:spPr bwMode="auto">
          <a:xfrm>
            <a:off x="7126288" y="4337050"/>
            <a:ext cx="204787" cy="77788"/>
          </a:xfrm>
          <a:prstGeom prst="ellipse">
            <a:avLst/>
          </a:prstGeom>
          <a:solidFill>
            <a:srgbClr val="0000FF">
              <a:alpha val="34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453" name="Oval 117"/>
          <p:cNvSpPr>
            <a:spLocks noChangeArrowheads="1"/>
          </p:cNvSpPr>
          <p:nvPr/>
        </p:nvSpPr>
        <p:spPr bwMode="auto">
          <a:xfrm>
            <a:off x="7635875" y="4035425"/>
            <a:ext cx="204788" cy="77788"/>
          </a:xfrm>
          <a:prstGeom prst="ellipse">
            <a:avLst/>
          </a:prstGeom>
          <a:solidFill>
            <a:srgbClr val="0000FF">
              <a:alpha val="34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454" name="Oval 118"/>
          <p:cNvSpPr>
            <a:spLocks noChangeArrowheads="1"/>
          </p:cNvSpPr>
          <p:nvPr/>
        </p:nvSpPr>
        <p:spPr bwMode="auto">
          <a:xfrm>
            <a:off x="7251700" y="3868738"/>
            <a:ext cx="203200" cy="77787"/>
          </a:xfrm>
          <a:prstGeom prst="ellipse">
            <a:avLst/>
          </a:prstGeom>
          <a:solidFill>
            <a:srgbClr val="0000FF">
              <a:alpha val="34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455" name="Oval 119"/>
          <p:cNvSpPr>
            <a:spLocks noChangeArrowheads="1"/>
          </p:cNvSpPr>
          <p:nvPr/>
        </p:nvSpPr>
        <p:spPr bwMode="auto">
          <a:xfrm>
            <a:off x="6816725" y="3778250"/>
            <a:ext cx="203200" cy="77788"/>
          </a:xfrm>
          <a:prstGeom prst="ellipse">
            <a:avLst/>
          </a:prstGeom>
          <a:solidFill>
            <a:srgbClr val="0000FF">
              <a:alpha val="30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456" name="Oval 120"/>
          <p:cNvSpPr>
            <a:spLocks noChangeArrowheads="1"/>
          </p:cNvSpPr>
          <p:nvPr/>
        </p:nvSpPr>
        <p:spPr bwMode="auto">
          <a:xfrm>
            <a:off x="7127875" y="3619500"/>
            <a:ext cx="204788" cy="77788"/>
          </a:xfrm>
          <a:prstGeom prst="ellipse">
            <a:avLst/>
          </a:prstGeom>
          <a:solidFill>
            <a:srgbClr val="0000FF">
              <a:alpha val="30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457" name="Oval 121"/>
          <p:cNvSpPr>
            <a:spLocks noChangeArrowheads="1"/>
          </p:cNvSpPr>
          <p:nvPr/>
        </p:nvSpPr>
        <p:spPr bwMode="auto">
          <a:xfrm>
            <a:off x="7124700" y="4075113"/>
            <a:ext cx="204788" cy="77787"/>
          </a:xfrm>
          <a:prstGeom prst="ellipse">
            <a:avLst/>
          </a:prstGeom>
          <a:solidFill>
            <a:srgbClr val="0000FF">
              <a:alpha val="34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458" name="Oval 122"/>
          <p:cNvSpPr>
            <a:spLocks noChangeArrowheads="1"/>
          </p:cNvSpPr>
          <p:nvPr/>
        </p:nvSpPr>
        <p:spPr bwMode="auto">
          <a:xfrm>
            <a:off x="6829425" y="3455988"/>
            <a:ext cx="203200" cy="77787"/>
          </a:xfrm>
          <a:prstGeom prst="ellipse">
            <a:avLst/>
          </a:prstGeom>
          <a:solidFill>
            <a:srgbClr val="0000FF">
              <a:alpha val="30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459" name="Oval 123"/>
          <p:cNvSpPr>
            <a:spLocks noChangeArrowheads="1"/>
          </p:cNvSpPr>
          <p:nvPr/>
        </p:nvSpPr>
        <p:spPr bwMode="auto">
          <a:xfrm>
            <a:off x="5318125" y="3111500"/>
            <a:ext cx="203200" cy="77788"/>
          </a:xfrm>
          <a:prstGeom prst="ellipse">
            <a:avLst/>
          </a:prstGeom>
          <a:solidFill>
            <a:srgbClr val="0000FF">
              <a:alpha val="30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460" name="Oval 124"/>
          <p:cNvSpPr>
            <a:spLocks noChangeArrowheads="1"/>
          </p:cNvSpPr>
          <p:nvPr/>
        </p:nvSpPr>
        <p:spPr bwMode="auto">
          <a:xfrm>
            <a:off x="6164263" y="3359150"/>
            <a:ext cx="206375" cy="77788"/>
          </a:xfrm>
          <a:prstGeom prst="ellipse">
            <a:avLst/>
          </a:prstGeom>
          <a:solidFill>
            <a:srgbClr val="0000FF">
              <a:alpha val="30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461" name="Oval 125"/>
          <p:cNvSpPr>
            <a:spLocks noChangeArrowheads="1"/>
          </p:cNvSpPr>
          <p:nvPr/>
        </p:nvSpPr>
        <p:spPr bwMode="auto">
          <a:xfrm>
            <a:off x="5754688" y="3578225"/>
            <a:ext cx="206375" cy="76200"/>
          </a:xfrm>
          <a:prstGeom prst="ellipse">
            <a:avLst/>
          </a:prstGeom>
          <a:solidFill>
            <a:srgbClr val="0000FF">
              <a:alpha val="30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464" name="Oval 128"/>
          <p:cNvSpPr>
            <a:spLocks noChangeArrowheads="1"/>
          </p:cNvSpPr>
          <p:nvPr/>
        </p:nvSpPr>
        <p:spPr bwMode="auto">
          <a:xfrm>
            <a:off x="5602288" y="3224213"/>
            <a:ext cx="203200" cy="77787"/>
          </a:xfrm>
          <a:prstGeom prst="ellipse">
            <a:avLst/>
          </a:prstGeom>
          <a:solidFill>
            <a:srgbClr val="0000FF">
              <a:alpha val="30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465" name="Oval 129"/>
          <p:cNvSpPr>
            <a:spLocks noChangeArrowheads="1"/>
          </p:cNvSpPr>
          <p:nvPr/>
        </p:nvSpPr>
        <p:spPr bwMode="auto">
          <a:xfrm>
            <a:off x="5151438" y="3295650"/>
            <a:ext cx="203200" cy="77788"/>
          </a:xfrm>
          <a:prstGeom prst="ellipse">
            <a:avLst/>
          </a:prstGeom>
          <a:solidFill>
            <a:srgbClr val="0000FF">
              <a:alpha val="30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466" name="Oval 130"/>
          <p:cNvSpPr>
            <a:spLocks noChangeArrowheads="1"/>
          </p:cNvSpPr>
          <p:nvPr/>
        </p:nvSpPr>
        <p:spPr bwMode="auto">
          <a:xfrm>
            <a:off x="7856538" y="3040063"/>
            <a:ext cx="204787" cy="77787"/>
          </a:xfrm>
          <a:prstGeom prst="ellipse">
            <a:avLst/>
          </a:prstGeom>
          <a:solidFill>
            <a:srgbClr val="0000FF">
              <a:alpha val="30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467" name="Oval 131"/>
          <p:cNvSpPr>
            <a:spLocks noChangeArrowheads="1"/>
          </p:cNvSpPr>
          <p:nvPr/>
        </p:nvSpPr>
        <p:spPr bwMode="auto">
          <a:xfrm>
            <a:off x="8056563" y="3182938"/>
            <a:ext cx="204787" cy="77787"/>
          </a:xfrm>
          <a:prstGeom prst="ellipse">
            <a:avLst/>
          </a:prstGeom>
          <a:solidFill>
            <a:srgbClr val="0000FF">
              <a:alpha val="30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468" name="Oval 132"/>
          <p:cNvSpPr>
            <a:spLocks noChangeArrowheads="1"/>
          </p:cNvSpPr>
          <p:nvPr/>
        </p:nvSpPr>
        <p:spPr bwMode="auto">
          <a:xfrm>
            <a:off x="8167688" y="2928938"/>
            <a:ext cx="203200" cy="77787"/>
          </a:xfrm>
          <a:prstGeom prst="ellipse">
            <a:avLst/>
          </a:prstGeom>
          <a:solidFill>
            <a:srgbClr val="0000FF">
              <a:alpha val="30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469" name="Oval 133"/>
          <p:cNvSpPr>
            <a:spLocks noChangeArrowheads="1"/>
          </p:cNvSpPr>
          <p:nvPr/>
        </p:nvSpPr>
        <p:spPr bwMode="auto">
          <a:xfrm>
            <a:off x="8247063" y="3367088"/>
            <a:ext cx="204787" cy="77787"/>
          </a:xfrm>
          <a:prstGeom prst="ellipse">
            <a:avLst/>
          </a:prstGeom>
          <a:solidFill>
            <a:srgbClr val="0000FF">
              <a:alpha val="30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470" name="Oval 134"/>
          <p:cNvSpPr>
            <a:spLocks noChangeArrowheads="1"/>
          </p:cNvSpPr>
          <p:nvPr/>
        </p:nvSpPr>
        <p:spPr bwMode="auto">
          <a:xfrm>
            <a:off x="7515225" y="2949575"/>
            <a:ext cx="204788" cy="77788"/>
          </a:xfrm>
          <a:prstGeom prst="ellipse">
            <a:avLst/>
          </a:prstGeom>
          <a:solidFill>
            <a:srgbClr val="0000FF">
              <a:alpha val="30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471" name="Oval 135"/>
          <p:cNvSpPr>
            <a:spLocks noChangeArrowheads="1"/>
          </p:cNvSpPr>
          <p:nvPr/>
        </p:nvSpPr>
        <p:spPr bwMode="auto">
          <a:xfrm>
            <a:off x="8558213" y="3090863"/>
            <a:ext cx="203200" cy="77787"/>
          </a:xfrm>
          <a:prstGeom prst="ellipse">
            <a:avLst/>
          </a:prstGeom>
          <a:solidFill>
            <a:srgbClr val="0000FF">
              <a:alpha val="30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472" name="Oval 136"/>
          <p:cNvSpPr>
            <a:spLocks noChangeArrowheads="1"/>
          </p:cNvSpPr>
          <p:nvPr/>
        </p:nvSpPr>
        <p:spPr bwMode="auto">
          <a:xfrm>
            <a:off x="6022975" y="3081338"/>
            <a:ext cx="203200" cy="77787"/>
          </a:xfrm>
          <a:prstGeom prst="ellipse">
            <a:avLst/>
          </a:prstGeom>
          <a:solidFill>
            <a:srgbClr val="0000FF">
              <a:alpha val="30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473" name="Oval 137"/>
          <p:cNvSpPr>
            <a:spLocks noChangeArrowheads="1"/>
          </p:cNvSpPr>
          <p:nvPr/>
        </p:nvSpPr>
        <p:spPr bwMode="auto">
          <a:xfrm>
            <a:off x="6143625" y="2786063"/>
            <a:ext cx="203200" cy="77787"/>
          </a:xfrm>
          <a:prstGeom prst="ellipse">
            <a:avLst/>
          </a:prstGeom>
          <a:solidFill>
            <a:srgbClr val="0000FF">
              <a:alpha val="30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474" name="Oval 138"/>
          <p:cNvSpPr>
            <a:spLocks noChangeArrowheads="1"/>
          </p:cNvSpPr>
          <p:nvPr/>
        </p:nvSpPr>
        <p:spPr bwMode="auto">
          <a:xfrm>
            <a:off x="6383338" y="3132138"/>
            <a:ext cx="204787" cy="77787"/>
          </a:xfrm>
          <a:prstGeom prst="ellipse">
            <a:avLst/>
          </a:prstGeom>
          <a:solidFill>
            <a:srgbClr val="0000FF">
              <a:alpha val="30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475" name="Oval 139"/>
          <p:cNvSpPr>
            <a:spLocks noChangeArrowheads="1"/>
          </p:cNvSpPr>
          <p:nvPr/>
        </p:nvSpPr>
        <p:spPr bwMode="auto">
          <a:xfrm>
            <a:off x="6773863" y="2814638"/>
            <a:ext cx="203200" cy="77787"/>
          </a:xfrm>
          <a:prstGeom prst="ellipse">
            <a:avLst/>
          </a:prstGeom>
          <a:solidFill>
            <a:srgbClr val="0000FF">
              <a:alpha val="30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476" name="Oval 140"/>
          <p:cNvSpPr>
            <a:spLocks noChangeArrowheads="1"/>
          </p:cNvSpPr>
          <p:nvPr/>
        </p:nvSpPr>
        <p:spPr bwMode="auto">
          <a:xfrm>
            <a:off x="6818313" y="3103563"/>
            <a:ext cx="203200" cy="77787"/>
          </a:xfrm>
          <a:prstGeom prst="ellipse">
            <a:avLst/>
          </a:prstGeom>
          <a:solidFill>
            <a:srgbClr val="0000FF">
              <a:alpha val="30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477" name="Oval 141"/>
          <p:cNvSpPr>
            <a:spLocks noChangeArrowheads="1"/>
          </p:cNvSpPr>
          <p:nvPr/>
        </p:nvSpPr>
        <p:spPr bwMode="auto">
          <a:xfrm>
            <a:off x="7251700" y="2832100"/>
            <a:ext cx="203200" cy="77788"/>
          </a:xfrm>
          <a:prstGeom prst="ellipse">
            <a:avLst/>
          </a:prstGeom>
          <a:solidFill>
            <a:srgbClr val="0000FF">
              <a:alpha val="30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480" name="Oval 144"/>
          <p:cNvSpPr>
            <a:spLocks noChangeArrowheads="1"/>
          </p:cNvSpPr>
          <p:nvPr/>
        </p:nvSpPr>
        <p:spPr bwMode="auto">
          <a:xfrm>
            <a:off x="8558213" y="3540125"/>
            <a:ext cx="203200" cy="77788"/>
          </a:xfrm>
          <a:prstGeom prst="ellipse">
            <a:avLst/>
          </a:prstGeom>
          <a:solidFill>
            <a:srgbClr val="0000FF">
              <a:alpha val="30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481" name="Oval 145"/>
          <p:cNvSpPr>
            <a:spLocks noChangeArrowheads="1"/>
          </p:cNvSpPr>
          <p:nvPr/>
        </p:nvSpPr>
        <p:spPr bwMode="auto">
          <a:xfrm>
            <a:off x="8737600" y="3325813"/>
            <a:ext cx="204788" cy="77787"/>
          </a:xfrm>
          <a:prstGeom prst="ellipse">
            <a:avLst/>
          </a:prstGeom>
          <a:solidFill>
            <a:srgbClr val="0000FF">
              <a:alpha val="30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482" name="Oval 146"/>
          <p:cNvSpPr>
            <a:spLocks noChangeArrowheads="1"/>
          </p:cNvSpPr>
          <p:nvPr/>
        </p:nvSpPr>
        <p:spPr bwMode="auto">
          <a:xfrm>
            <a:off x="8728075" y="3713163"/>
            <a:ext cx="204788" cy="77787"/>
          </a:xfrm>
          <a:prstGeom prst="ellipse">
            <a:avLst/>
          </a:prstGeom>
          <a:solidFill>
            <a:srgbClr val="0000FF">
              <a:alpha val="30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483" name="Oval 147"/>
          <p:cNvSpPr>
            <a:spLocks noChangeArrowheads="1"/>
          </p:cNvSpPr>
          <p:nvPr/>
        </p:nvSpPr>
        <p:spPr bwMode="auto">
          <a:xfrm>
            <a:off x="8397875" y="4303713"/>
            <a:ext cx="203200" cy="77787"/>
          </a:xfrm>
          <a:prstGeom prst="ellipse">
            <a:avLst/>
          </a:prstGeom>
          <a:solidFill>
            <a:srgbClr val="0000FF">
              <a:alpha val="30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484" name="Oval 148"/>
          <p:cNvSpPr>
            <a:spLocks noChangeArrowheads="1"/>
          </p:cNvSpPr>
          <p:nvPr/>
        </p:nvSpPr>
        <p:spPr bwMode="auto">
          <a:xfrm>
            <a:off x="8191500" y="3641725"/>
            <a:ext cx="204788" cy="77788"/>
          </a:xfrm>
          <a:prstGeom prst="ellipse">
            <a:avLst/>
          </a:prstGeom>
          <a:solidFill>
            <a:srgbClr val="0000FF">
              <a:alpha val="30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485" name="Oval 149"/>
          <p:cNvSpPr>
            <a:spLocks noChangeArrowheads="1"/>
          </p:cNvSpPr>
          <p:nvPr/>
        </p:nvSpPr>
        <p:spPr bwMode="auto">
          <a:xfrm>
            <a:off x="7848600" y="3762375"/>
            <a:ext cx="206375" cy="77788"/>
          </a:xfrm>
          <a:prstGeom prst="ellipse">
            <a:avLst/>
          </a:prstGeom>
          <a:solidFill>
            <a:srgbClr val="0000FF">
              <a:alpha val="34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486" name="Oval 150"/>
          <p:cNvSpPr>
            <a:spLocks noChangeArrowheads="1"/>
          </p:cNvSpPr>
          <p:nvPr/>
        </p:nvSpPr>
        <p:spPr bwMode="auto">
          <a:xfrm>
            <a:off x="7485063" y="4343400"/>
            <a:ext cx="204787" cy="77788"/>
          </a:xfrm>
          <a:prstGeom prst="ellipse">
            <a:avLst/>
          </a:prstGeom>
          <a:solidFill>
            <a:srgbClr val="0000FF">
              <a:alpha val="34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488" name="Oval 152"/>
          <p:cNvSpPr>
            <a:spLocks noChangeArrowheads="1"/>
          </p:cNvSpPr>
          <p:nvPr/>
        </p:nvSpPr>
        <p:spPr bwMode="auto">
          <a:xfrm>
            <a:off x="8202613" y="4525963"/>
            <a:ext cx="204787" cy="76200"/>
          </a:xfrm>
          <a:prstGeom prst="ellipse">
            <a:avLst/>
          </a:prstGeom>
          <a:solidFill>
            <a:srgbClr val="0000FF">
              <a:alpha val="34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489" name="Oval 153"/>
          <p:cNvSpPr>
            <a:spLocks noChangeArrowheads="1"/>
          </p:cNvSpPr>
          <p:nvPr/>
        </p:nvSpPr>
        <p:spPr bwMode="auto">
          <a:xfrm>
            <a:off x="6526213" y="3636963"/>
            <a:ext cx="203200" cy="77787"/>
          </a:xfrm>
          <a:prstGeom prst="ellipse">
            <a:avLst/>
          </a:prstGeom>
          <a:solidFill>
            <a:srgbClr val="0000FF">
              <a:alpha val="30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490" name="Oval 154"/>
          <p:cNvSpPr>
            <a:spLocks noChangeArrowheads="1"/>
          </p:cNvSpPr>
          <p:nvPr/>
        </p:nvSpPr>
        <p:spPr bwMode="auto">
          <a:xfrm>
            <a:off x="5591175" y="3000375"/>
            <a:ext cx="204788" cy="77788"/>
          </a:xfrm>
          <a:prstGeom prst="ellipse">
            <a:avLst/>
          </a:prstGeom>
          <a:solidFill>
            <a:srgbClr val="0000FF">
              <a:alpha val="30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491" name="Oval 155"/>
          <p:cNvSpPr>
            <a:spLocks noChangeArrowheads="1"/>
          </p:cNvSpPr>
          <p:nvPr/>
        </p:nvSpPr>
        <p:spPr bwMode="auto">
          <a:xfrm>
            <a:off x="4970463" y="3040063"/>
            <a:ext cx="204787" cy="77787"/>
          </a:xfrm>
          <a:prstGeom prst="ellipse">
            <a:avLst/>
          </a:prstGeom>
          <a:solidFill>
            <a:srgbClr val="0000FF">
              <a:alpha val="30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492" name="Oval 156"/>
          <p:cNvSpPr>
            <a:spLocks noChangeArrowheads="1"/>
          </p:cNvSpPr>
          <p:nvPr/>
        </p:nvSpPr>
        <p:spPr bwMode="auto">
          <a:xfrm>
            <a:off x="4879975" y="3406775"/>
            <a:ext cx="204788" cy="77788"/>
          </a:xfrm>
          <a:prstGeom prst="ellipse">
            <a:avLst/>
          </a:prstGeom>
          <a:solidFill>
            <a:srgbClr val="0000FF">
              <a:alpha val="30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494" name="Oval 158"/>
          <p:cNvSpPr>
            <a:spLocks noChangeArrowheads="1"/>
          </p:cNvSpPr>
          <p:nvPr/>
        </p:nvSpPr>
        <p:spPr bwMode="auto">
          <a:xfrm>
            <a:off x="6362700" y="2917825"/>
            <a:ext cx="204788" cy="77788"/>
          </a:xfrm>
          <a:prstGeom prst="ellipse">
            <a:avLst/>
          </a:prstGeom>
          <a:solidFill>
            <a:srgbClr val="0000FF">
              <a:alpha val="30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495" name="Oval 159"/>
          <p:cNvSpPr>
            <a:spLocks noChangeArrowheads="1"/>
          </p:cNvSpPr>
          <p:nvPr/>
        </p:nvSpPr>
        <p:spPr bwMode="auto">
          <a:xfrm>
            <a:off x="8416925" y="3946525"/>
            <a:ext cx="204788" cy="77788"/>
          </a:xfrm>
          <a:prstGeom prst="ellipse">
            <a:avLst/>
          </a:prstGeom>
          <a:solidFill>
            <a:srgbClr val="0000FF">
              <a:alpha val="30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00" name="AutoShape 164"/>
          <p:cNvSpPr>
            <a:spLocks noChangeArrowheads="1"/>
          </p:cNvSpPr>
          <p:nvPr/>
        </p:nvSpPr>
        <p:spPr bwMode="auto">
          <a:xfrm rot="5400000">
            <a:off x="5829300" y="2103438"/>
            <a:ext cx="784225" cy="311150"/>
          </a:xfrm>
          <a:prstGeom prst="leftArrow">
            <a:avLst>
              <a:gd name="adj1" fmla="val 50000"/>
              <a:gd name="adj2" fmla="val 63010"/>
            </a:avLst>
          </a:prstGeom>
          <a:solidFill>
            <a:srgbClr val="33CCCC"/>
          </a:solidFill>
          <a:ln>
            <a:noFill/>
          </a:ln>
          <a:effectLst/>
          <a:extLst>
            <a:ext uri="{91240B29-F687-4F45-9708-019B960494DF}">
              <a14:hiddenLine xmlns:a14="http://schemas.microsoft.com/office/drawing/2010/main" w="31750" cap="sq">
                <a:solidFill>
                  <a:srgbClr val="339966"/>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03" name="Text Box 167"/>
          <p:cNvSpPr txBox="1">
            <a:spLocks noChangeArrowheads="1"/>
          </p:cNvSpPr>
          <p:nvPr/>
        </p:nvSpPr>
        <p:spPr bwMode="auto">
          <a:xfrm>
            <a:off x="7588250" y="2087563"/>
            <a:ext cx="5381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US" sz="1400" b="1">
                <a:solidFill>
                  <a:srgbClr val="FFFF66"/>
                </a:solidFill>
                <a:cs typeface="+mn-cs"/>
              </a:rPr>
              <a:t>Idea</a:t>
            </a:r>
          </a:p>
        </p:txBody>
      </p:sp>
      <p:sp>
        <p:nvSpPr>
          <p:cNvPr id="1166506" name="Oval 170"/>
          <p:cNvSpPr>
            <a:spLocks noChangeArrowheads="1"/>
          </p:cNvSpPr>
          <p:nvPr/>
        </p:nvSpPr>
        <p:spPr bwMode="auto">
          <a:xfrm>
            <a:off x="3668713" y="5561013"/>
            <a:ext cx="215900" cy="95250"/>
          </a:xfrm>
          <a:prstGeom prst="ellipse">
            <a:avLst/>
          </a:prstGeom>
          <a:solidFill>
            <a:srgbClr val="00FF00"/>
          </a:solidFill>
          <a:ln w="15875">
            <a:solidFill>
              <a:srgbClr val="CC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07" name="Oval 171"/>
          <p:cNvSpPr>
            <a:spLocks noChangeArrowheads="1"/>
          </p:cNvSpPr>
          <p:nvPr/>
        </p:nvSpPr>
        <p:spPr bwMode="auto">
          <a:xfrm>
            <a:off x="3252788" y="6454775"/>
            <a:ext cx="217487" cy="95250"/>
          </a:xfrm>
          <a:prstGeom prst="ellipse">
            <a:avLst/>
          </a:prstGeom>
          <a:solidFill>
            <a:srgbClr val="00FF00">
              <a:alpha val="31000"/>
            </a:srgbClr>
          </a:solidFill>
          <a:ln w="1587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08" name="Oval 172"/>
          <p:cNvSpPr>
            <a:spLocks noChangeArrowheads="1"/>
          </p:cNvSpPr>
          <p:nvPr/>
        </p:nvSpPr>
        <p:spPr bwMode="auto">
          <a:xfrm>
            <a:off x="3297238" y="5570538"/>
            <a:ext cx="217487" cy="95250"/>
          </a:xfrm>
          <a:prstGeom prst="ellipse">
            <a:avLst/>
          </a:prstGeom>
          <a:solidFill>
            <a:srgbClr val="00FF00">
              <a:alpha val="31000"/>
            </a:srgbClr>
          </a:solidFill>
          <a:ln w="1587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09" name="Oval 173"/>
          <p:cNvSpPr>
            <a:spLocks noChangeArrowheads="1"/>
          </p:cNvSpPr>
          <p:nvPr/>
        </p:nvSpPr>
        <p:spPr bwMode="auto">
          <a:xfrm>
            <a:off x="3297238" y="5837238"/>
            <a:ext cx="217487" cy="93662"/>
          </a:xfrm>
          <a:prstGeom prst="ellipse">
            <a:avLst/>
          </a:prstGeom>
          <a:solidFill>
            <a:srgbClr val="00FF00">
              <a:alpha val="31000"/>
            </a:srgbClr>
          </a:solidFill>
          <a:ln w="1587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10" name="Oval 174"/>
          <p:cNvSpPr>
            <a:spLocks noChangeArrowheads="1"/>
          </p:cNvSpPr>
          <p:nvPr/>
        </p:nvSpPr>
        <p:spPr bwMode="auto">
          <a:xfrm>
            <a:off x="3679825" y="5807075"/>
            <a:ext cx="215900" cy="95250"/>
          </a:xfrm>
          <a:prstGeom prst="ellipse">
            <a:avLst/>
          </a:prstGeom>
          <a:solidFill>
            <a:srgbClr val="00FF00">
              <a:alpha val="22000"/>
            </a:srgbClr>
          </a:solidFill>
          <a:ln w="1587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13" name="Oval 177"/>
          <p:cNvSpPr>
            <a:spLocks noChangeArrowheads="1"/>
          </p:cNvSpPr>
          <p:nvPr/>
        </p:nvSpPr>
        <p:spPr bwMode="auto">
          <a:xfrm>
            <a:off x="4348163" y="5757863"/>
            <a:ext cx="215900" cy="95250"/>
          </a:xfrm>
          <a:prstGeom prst="ellipse">
            <a:avLst/>
          </a:prstGeom>
          <a:solidFill>
            <a:srgbClr val="00FF00">
              <a:alpha val="25000"/>
            </a:srgbClr>
          </a:solidFill>
          <a:ln w="1587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14" name="Oval 178"/>
          <p:cNvSpPr>
            <a:spLocks noChangeArrowheads="1"/>
          </p:cNvSpPr>
          <p:nvPr/>
        </p:nvSpPr>
        <p:spPr bwMode="auto">
          <a:xfrm>
            <a:off x="2909888" y="5938838"/>
            <a:ext cx="217487" cy="95250"/>
          </a:xfrm>
          <a:prstGeom prst="ellipse">
            <a:avLst/>
          </a:prstGeom>
          <a:solidFill>
            <a:srgbClr val="00FF00">
              <a:alpha val="31000"/>
            </a:srgbClr>
          </a:solidFill>
          <a:ln w="1587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15" name="Oval 179"/>
          <p:cNvSpPr>
            <a:spLocks noChangeArrowheads="1"/>
          </p:cNvSpPr>
          <p:nvPr/>
        </p:nvSpPr>
        <p:spPr bwMode="auto">
          <a:xfrm>
            <a:off x="3498850" y="6027738"/>
            <a:ext cx="217488" cy="93662"/>
          </a:xfrm>
          <a:prstGeom prst="ellipse">
            <a:avLst/>
          </a:prstGeom>
          <a:solidFill>
            <a:srgbClr val="00FF00">
              <a:alpha val="31000"/>
            </a:srgbClr>
          </a:solidFill>
          <a:ln w="1587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16" name="Oval 180"/>
          <p:cNvSpPr>
            <a:spLocks noChangeArrowheads="1"/>
          </p:cNvSpPr>
          <p:nvPr/>
        </p:nvSpPr>
        <p:spPr bwMode="auto">
          <a:xfrm>
            <a:off x="4538663" y="5992813"/>
            <a:ext cx="215900" cy="93662"/>
          </a:xfrm>
          <a:prstGeom prst="ellipse">
            <a:avLst/>
          </a:prstGeom>
          <a:solidFill>
            <a:srgbClr val="00FF00">
              <a:alpha val="22000"/>
            </a:srgbClr>
          </a:solidFill>
          <a:ln w="1587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17" name="Oval 181"/>
          <p:cNvSpPr>
            <a:spLocks noChangeArrowheads="1"/>
          </p:cNvSpPr>
          <p:nvPr/>
        </p:nvSpPr>
        <p:spPr bwMode="auto">
          <a:xfrm>
            <a:off x="4133850" y="6100763"/>
            <a:ext cx="215900" cy="95250"/>
          </a:xfrm>
          <a:prstGeom prst="ellipse">
            <a:avLst/>
          </a:prstGeom>
          <a:solidFill>
            <a:srgbClr val="00FF00">
              <a:alpha val="22000"/>
            </a:srgbClr>
          </a:solidFill>
          <a:ln w="1587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18" name="Oval 182"/>
          <p:cNvSpPr>
            <a:spLocks noChangeArrowheads="1"/>
          </p:cNvSpPr>
          <p:nvPr/>
        </p:nvSpPr>
        <p:spPr bwMode="auto">
          <a:xfrm>
            <a:off x="4883150" y="5854700"/>
            <a:ext cx="215900" cy="95250"/>
          </a:xfrm>
          <a:prstGeom prst="ellipse">
            <a:avLst/>
          </a:prstGeom>
          <a:solidFill>
            <a:srgbClr val="00FF00">
              <a:alpha val="22000"/>
            </a:srgbClr>
          </a:solidFill>
          <a:ln w="1587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19" name="Oval 183"/>
          <p:cNvSpPr>
            <a:spLocks noChangeArrowheads="1"/>
          </p:cNvSpPr>
          <p:nvPr/>
        </p:nvSpPr>
        <p:spPr bwMode="auto">
          <a:xfrm>
            <a:off x="5260975" y="5972175"/>
            <a:ext cx="215900" cy="93663"/>
          </a:xfrm>
          <a:prstGeom prst="ellipse">
            <a:avLst/>
          </a:prstGeom>
          <a:solidFill>
            <a:srgbClr val="00FF00">
              <a:alpha val="22000"/>
            </a:srgbClr>
          </a:solidFill>
          <a:ln w="1587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20" name="Oval 184"/>
          <p:cNvSpPr>
            <a:spLocks noChangeArrowheads="1"/>
          </p:cNvSpPr>
          <p:nvPr/>
        </p:nvSpPr>
        <p:spPr bwMode="auto">
          <a:xfrm>
            <a:off x="2565400" y="6048375"/>
            <a:ext cx="217488" cy="93663"/>
          </a:xfrm>
          <a:prstGeom prst="ellipse">
            <a:avLst/>
          </a:prstGeom>
          <a:solidFill>
            <a:srgbClr val="00FF00">
              <a:alpha val="31000"/>
            </a:srgbClr>
          </a:solidFill>
          <a:ln w="1587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22" name="Oval 186"/>
          <p:cNvSpPr>
            <a:spLocks noChangeArrowheads="1"/>
          </p:cNvSpPr>
          <p:nvPr/>
        </p:nvSpPr>
        <p:spPr bwMode="auto">
          <a:xfrm>
            <a:off x="3440113" y="6281738"/>
            <a:ext cx="217487" cy="95250"/>
          </a:xfrm>
          <a:prstGeom prst="ellipse">
            <a:avLst/>
          </a:prstGeom>
          <a:solidFill>
            <a:srgbClr val="00FF00">
              <a:alpha val="31000"/>
            </a:srgbClr>
          </a:solidFill>
          <a:ln w="1587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23" name="Oval 187"/>
          <p:cNvSpPr>
            <a:spLocks noChangeArrowheads="1"/>
          </p:cNvSpPr>
          <p:nvPr/>
        </p:nvSpPr>
        <p:spPr bwMode="auto">
          <a:xfrm>
            <a:off x="4856163" y="6435725"/>
            <a:ext cx="217487" cy="93663"/>
          </a:xfrm>
          <a:prstGeom prst="ellipse">
            <a:avLst/>
          </a:prstGeom>
          <a:solidFill>
            <a:srgbClr val="00FF00">
              <a:alpha val="31000"/>
            </a:srgbClr>
          </a:solidFill>
          <a:ln w="1587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24" name="Oval 188"/>
          <p:cNvSpPr>
            <a:spLocks noChangeArrowheads="1"/>
          </p:cNvSpPr>
          <p:nvPr/>
        </p:nvSpPr>
        <p:spPr bwMode="auto">
          <a:xfrm>
            <a:off x="4038600" y="6403975"/>
            <a:ext cx="217488" cy="95250"/>
          </a:xfrm>
          <a:prstGeom prst="ellipse">
            <a:avLst/>
          </a:prstGeom>
          <a:solidFill>
            <a:srgbClr val="00FF00">
              <a:alpha val="31000"/>
            </a:srgbClr>
          </a:solidFill>
          <a:ln w="1587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25" name="Oval 189"/>
          <p:cNvSpPr>
            <a:spLocks noChangeArrowheads="1"/>
          </p:cNvSpPr>
          <p:nvPr/>
        </p:nvSpPr>
        <p:spPr bwMode="auto">
          <a:xfrm>
            <a:off x="4465638" y="6513513"/>
            <a:ext cx="215900" cy="93662"/>
          </a:xfrm>
          <a:prstGeom prst="ellipse">
            <a:avLst/>
          </a:prstGeom>
          <a:solidFill>
            <a:srgbClr val="00FF00">
              <a:alpha val="22000"/>
            </a:srgbClr>
          </a:solidFill>
          <a:ln w="1587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28" name="Oval 192"/>
          <p:cNvSpPr>
            <a:spLocks noChangeArrowheads="1"/>
          </p:cNvSpPr>
          <p:nvPr/>
        </p:nvSpPr>
        <p:spPr bwMode="auto">
          <a:xfrm>
            <a:off x="5192713" y="5767388"/>
            <a:ext cx="215900" cy="93662"/>
          </a:xfrm>
          <a:prstGeom prst="ellipse">
            <a:avLst/>
          </a:prstGeom>
          <a:solidFill>
            <a:srgbClr val="00FF00">
              <a:alpha val="25000"/>
            </a:srgbClr>
          </a:solidFill>
          <a:ln w="1587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29" name="Oval 193"/>
          <p:cNvSpPr>
            <a:spLocks noChangeArrowheads="1"/>
          </p:cNvSpPr>
          <p:nvPr/>
        </p:nvSpPr>
        <p:spPr bwMode="auto">
          <a:xfrm>
            <a:off x="3821113" y="6196013"/>
            <a:ext cx="217487" cy="93662"/>
          </a:xfrm>
          <a:prstGeom prst="ellipse">
            <a:avLst/>
          </a:prstGeom>
          <a:solidFill>
            <a:srgbClr val="00FF00">
              <a:alpha val="31000"/>
            </a:srgbClr>
          </a:solidFill>
          <a:ln w="1587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30" name="Oval 194"/>
          <p:cNvSpPr>
            <a:spLocks noChangeArrowheads="1"/>
          </p:cNvSpPr>
          <p:nvPr/>
        </p:nvSpPr>
        <p:spPr bwMode="auto">
          <a:xfrm>
            <a:off x="4462463" y="6299200"/>
            <a:ext cx="217487" cy="93663"/>
          </a:xfrm>
          <a:prstGeom prst="ellipse">
            <a:avLst/>
          </a:prstGeom>
          <a:solidFill>
            <a:srgbClr val="00FF00">
              <a:alpha val="31000"/>
            </a:srgbClr>
          </a:solidFill>
          <a:ln w="1587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31" name="Oval 195"/>
          <p:cNvSpPr>
            <a:spLocks noChangeArrowheads="1"/>
          </p:cNvSpPr>
          <p:nvPr/>
        </p:nvSpPr>
        <p:spPr bwMode="auto">
          <a:xfrm>
            <a:off x="3676650" y="6513513"/>
            <a:ext cx="215900" cy="95250"/>
          </a:xfrm>
          <a:prstGeom prst="ellipse">
            <a:avLst/>
          </a:prstGeom>
          <a:solidFill>
            <a:srgbClr val="00FF00">
              <a:alpha val="22000"/>
            </a:srgbClr>
          </a:solidFill>
          <a:ln w="1587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32" name="Oval 196"/>
          <p:cNvSpPr>
            <a:spLocks noChangeArrowheads="1"/>
          </p:cNvSpPr>
          <p:nvPr/>
        </p:nvSpPr>
        <p:spPr bwMode="auto">
          <a:xfrm>
            <a:off x="5494338" y="6148388"/>
            <a:ext cx="215900" cy="93662"/>
          </a:xfrm>
          <a:prstGeom prst="ellipse">
            <a:avLst/>
          </a:prstGeom>
          <a:solidFill>
            <a:srgbClr val="00FF00">
              <a:alpha val="22000"/>
            </a:srgbClr>
          </a:solidFill>
          <a:ln w="1587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33" name="Oval 197"/>
          <p:cNvSpPr>
            <a:spLocks noChangeArrowheads="1"/>
          </p:cNvSpPr>
          <p:nvPr/>
        </p:nvSpPr>
        <p:spPr bwMode="auto">
          <a:xfrm>
            <a:off x="5354638" y="6407150"/>
            <a:ext cx="215900" cy="95250"/>
          </a:xfrm>
          <a:prstGeom prst="ellipse">
            <a:avLst/>
          </a:prstGeom>
          <a:solidFill>
            <a:srgbClr val="00FF00">
              <a:alpha val="22000"/>
            </a:srgbClr>
          </a:solidFill>
          <a:ln w="1587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34" name="Oval 198"/>
          <p:cNvSpPr>
            <a:spLocks noChangeArrowheads="1"/>
          </p:cNvSpPr>
          <p:nvPr/>
        </p:nvSpPr>
        <p:spPr bwMode="auto">
          <a:xfrm>
            <a:off x="5665788" y="5930900"/>
            <a:ext cx="215900" cy="95250"/>
          </a:xfrm>
          <a:prstGeom prst="ellipse">
            <a:avLst/>
          </a:prstGeom>
          <a:solidFill>
            <a:srgbClr val="00FF00">
              <a:alpha val="22000"/>
            </a:srgbClr>
          </a:solidFill>
          <a:ln w="1587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35" name="Oval 199"/>
          <p:cNvSpPr>
            <a:spLocks noChangeArrowheads="1"/>
          </p:cNvSpPr>
          <p:nvPr/>
        </p:nvSpPr>
        <p:spPr bwMode="auto">
          <a:xfrm>
            <a:off x="3005138" y="6230938"/>
            <a:ext cx="217487" cy="95250"/>
          </a:xfrm>
          <a:prstGeom prst="ellipse">
            <a:avLst/>
          </a:prstGeom>
          <a:solidFill>
            <a:srgbClr val="00FF00">
              <a:alpha val="31000"/>
            </a:srgbClr>
          </a:solidFill>
          <a:ln w="1587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38" name="Oval 202"/>
          <p:cNvSpPr>
            <a:spLocks noChangeArrowheads="1"/>
          </p:cNvSpPr>
          <p:nvPr/>
        </p:nvSpPr>
        <p:spPr bwMode="auto">
          <a:xfrm>
            <a:off x="1108075" y="5127625"/>
            <a:ext cx="214313" cy="90488"/>
          </a:xfrm>
          <a:prstGeom prst="ellipse">
            <a:avLst/>
          </a:prstGeom>
          <a:solidFill>
            <a:srgbClr val="00FF00">
              <a:alpha val="31000"/>
            </a:srgbClr>
          </a:solidFill>
          <a:ln w="1587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39" name="Oval 203"/>
          <p:cNvSpPr>
            <a:spLocks noChangeArrowheads="1"/>
          </p:cNvSpPr>
          <p:nvPr/>
        </p:nvSpPr>
        <p:spPr bwMode="auto">
          <a:xfrm>
            <a:off x="1652588" y="5359400"/>
            <a:ext cx="212725" cy="90488"/>
          </a:xfrm>
          <a:prstGeom prst="ellipse">
            <a:avLst/>
          </a:prstGeom>
          <a:solidFill>
            <a:srgbClr val="00FF00">
              <a:alpha val="31000"/>
            </a:srgbClr>
          </a:solidFill>
          <a:ln w="1587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40" name="Oval 204"/>
          <p:cNvSpPr>
            <a:spLocks noChangeArrowheads="1"/>
          </p:cNvSpPr>
          <p:nvPr/>
        </p:nvSpPr>
        <p:spPr bwMode="auto">
          <a:xfrm>
            <a:off x="1733550" y="5162550"/>
            <a:ext cx="214313" cy="90488"/>
          </a:xfrm>
          <a:prstGeom prst="ellipse">
            <a:avLst/>
          </a:prstGeom>
          <a:solidFill>
            <a:srgbClr val="00FF00">
              <a:alpha val="31000"/>
            </a:srgbClr>
          </a:solidFill>
          <a:ln w="1587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41" name="Oval 205"/>
          <p:cNvSpPr>
            <a:spLocks noChangeArrowheads="1"/>
          </p:cNvSpPr>
          <p:nvPr/>
        </p:nvSpPr>
        <p:spPr bwMode="auto">
          <a:xfrm>
            <a:off x="2187575" y="5264150"/>
            <a:ext cx="211138" cy="90488"/>
          </a:xfrm>
          <a:prstGeom prst="ellipse">
            <a:avLst/>
          </a:prstGeom>
          <a:solidFill>
            <a:srgbClr val="00FF00">
              <a:alpha val="22000"/>
            </a:srgbClr>
          </a:solidFill>
          <a:ln w="1587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42" name="Oval 206"/>
          <p:cNvSpPr>
            <a:spLocks noChangeArrowheads="1"/>
          </p:cNvSpPr>
          <p:nvPr/>
        </p:nvSpPr>
        <p:spPr bwMode="auto">
          <a:xfrm>
            <a:off x="2195513" y="5072063"/>
            <a:ext cx="212725" cy="90487"/>
          </a:xfrm>
          <a:prstGeom prst="ellipse">
            <a:avLst/>
          </a:prstGeom>
          <a:solidFill>
            <a:srgbClr val="00FF00">
              <a:alpha val="25000"/>
            </a:srgbClr>
          </a:solidFill>
          <a:ln w="1587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43" name="Oval 207"/>
          <p:cNvSpPr>
            <a:spLocks noChangeArrowheads="1"/>
          </p:cNvSpPr>
          <p:nvPr/>
        </p:nvSpPr>
        <p:spPr bwMode="auto">
          <a:xfrm>
            <a:off x="1352550" y="5260975"/>
            <a:ext cx="214313" cy="90488"/>
          </a:xfrm>
          <a:prstGeom prst="ellipse">
            <a:avLst/>
          </a:prstGeom>
          <a:solidFill>
            <a:srgbClr val="00FF00">
              <a:alpha val="31000"/>
            </a:srgbClr>
          </a:solidFill>
          <a:ln w="1587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45" name="Oval 209"/>
          <p:cNvSpPr>
            <a:spLocks noChangeArrowheads="1"/>
          </p:cNvSpPr>
          <p:nvPr/>
        </p:nvSpPr>
        <p:spPr bwMode="auto">
          <a:xfrm>
            <a:off x="2484438" y="5329238"/>
            <a:ext cx="212725" cy="90487"/>
          </a:xfrm>
          <a:prstGeom prst="ellipse">
            <a:avLst/>
          </a:prstGeom>
          <a:solidFill>
            <a:srgbClr val="00FF00">
              <a:alpha val="22000"/>
            </a:srgbClr>
          </a:solidFill>
          <a:ln w="1587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46" name="Oval 210"/>
          <p:cNvSpPr>
            <a:spLocks noChangeArrowheads="1"/>
          </p:cNvSpPr>
          <p:nvPr/>
        </p:nvSpPr>
        <p:spPr bwMode="auto">
          <a:xfrm>
            <a:off x="1012825" y="5364163"/>
            <a:ext cx="214313" cy="90487"/>
          </a:xfrm>
          <a:prstGeom prst="ellipse">
            <a:avLst/>
          </a:prstGeom>
          <a:solidFill>
            <a:srgbClr val="00FF00">
              <a:alpha val="31000"/>
            </a:srgbClr>
          </a:solidFill>
          <a:ln w="1587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47" name="Oval 211"/>
          <p:cNvSpPr>
            <a:spLocks noChangeArrowheads="1"/>
          </p:cNvSpPr>
          <p:nvPr/>
        </p:nvSpPr>
        <p:spPr bwMode="auto">
          <a:xfrm>
            <a:off x="1876425" y="5588000"/>
            <a:ext cx="214313" cy="90488"/>
          </a:xfrm>
          <a:prstGeom prst="ellipse">
            <a:avLst/>
          </a:prstGeom>
          <a:solidFill>
            <a:srgbClr val="00FF00">
              <a:alpha val="31000"/>
            </a:srgbClr>
          </a:solidFill>
          <a:ln w="1587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48" name="Oval 212"/>
          <p:cNvSpPr>
            <a:spLocks noChangeArrowheads="1"/>
          </p:cNvSpPr>
          <p:nvPr/>
        </p:nvSpPr>
        <p:spPr bwMode="auto">
          <a:xfrm>
            <a:off x="2566988" y="5516563"/>
            <a:ext cx="214312" cy="90487"/>
          </a:xfrm>
          <a:prstGeom prst="ellipse">
            <a:avLst/>
          </a:prstGeom>
          <a:solidFill>
            <a:srgbClr val="00FF00">
              <a:alpha val="31000"/>
            </a:srgbClr>
          </a:solidFill>
          <a:ln w="1587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50" name="Oval 214"/>
          <p:cNvSpPr>
            <a:spLocks noChangeArrowheads="1"/>
          </p:cNvSpPr>
          <p:nvPr/>
        </p:nvSpPr>
        <p:spPr bwMode="auto">
          <a:xfrm>
            <a:off x="1135063" y="5594350"/>
            <a:ext cx="211137" cy="90488"/>
          </a:xfrm>
          <a:prstGeom prst="ellipse">
            <a:avLst/>
          </a:prstGeom>
          <a:solidFill>
            <a:srgbClr val="00FF00">
              <a:alpha val="22000"/>
            </a:srgbClr>
          </a:solidFill>
          <a:ln w="1587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51" name="Oval 215"/>
          <p:cNvSpPr>
            <a:spLocks noChangeArrowheads="1"/>
          </p:cNvSpPr>
          <p:nvPr/>
        </p:nvSpPr>
        <p:spPr bwMode="auto">
          <a:xfrm>
            <a:off x="1446213" y="5540375"/>
            <a:ext cx="214312" cy="90488"/>
          </a:xfrm>
          <a:prstGeom prst="ellipse">
            <a:avLst/>
          </a:prstGeom>
          <a:solidFill>
            <a:srgbClr val="00FF00">
              <a:alpha val="31000"/>
            </a:srgbClr>
          </a:solidFill>
          <a:ln w="1587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grpSp>
        <p:nvGrpSpPr>
          <p:cNvPr id="270426" name="Group 217"/>
          <p:cNvGrpSpPr>
            <a:grpSpLocks/>
          </p:cNvGrpSpPr>
          <p:nvPr/>
        </p:nvGrpSpPr>
        <p:grpSpPr bwMode="auto">
          <a:xfrm>
            <a:off x="796925" y="1712913"/>
            <a:ext cx="977900" cy="330200"/>
            <a:chOff x="639" y="1480"/>
            <a:chExt cx="818" cy="277"/>
          </a:xfrm>
        </p:grpSpPr>
        <p:sp>
          <p:nvSpPr>
            <p:cNvPr id="1166554" name="Oval 218"/>
            <p:cNvSpPr>
              <a:spLocks noChangeArrowheads="1"/>
            </p:cNvSpPr>
            <p:nvPr/>
          </p:nvSpPr>
          <p:spPr bwMode="auto">
            <a:xfrm>
              <a:off x="639" y="1480"/>
              <a:ext cx="818" cy="277"/>
            </a:xfrm>
            <a:prstGeom prst="ellipse">
              <a:avLst/>
            </a:prstGeom>
            <a:solidFill>
              <a:srgbClr val="000080"/>
            </a:solidFill>
            <a:ln w="19050" cap="sq">
              <a:solidFill>
                <a:srgbClr val="33CCCC"/>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55" name="Oval 219"/>
            <p:cNvSpPr>
              <a:spLocks noChangeArrowheads="1"/>
            </p:cNvSpPr>
            <p:nvPr/>
          </p:nvSpPr>
          <p:spPr bwMode="auto">
            <a:xfrm>
              <a:off x="760" y="1589"/>
              <a:ext cx="93" cy="45"/>
            </a:xfrm>
            <a:prstGeom prst="ellipse">
              <a:avLst/>
            </a:prstGeom>
            <a:solidFill>
              <a:srgbClr val="0000FF"/>
            </a:solidFill>
            <a:ln w="19050" cap="sq">
              <a:solidFill>
                <a:srgbClr val="33CCCC"/>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56" name="Oval 220"/>
            <p:cNvSpPr>
              <a:spLocks noChangeArrowheads="1"/>
            </p:cNvSpPr>
            <p:nvPr/>
          </p:nvSpPr>
          <p:spPr bwMode="auto">
            <a:xfrm>
              <a:off x="910" y="1543"/>
              <a:ext cx="93" cy="45"/>
            </a:xfrm>
            <a:prstGeom prst="ellipse">
              <a:avLst/>
            </a:prstGeom>
            <a:solidFill>
              <a:srgbClr val="0000FF"/>
            </a:solidFill>
            <a:ln w="19050" cap="sq">
              <a:solidFill>
                <a:srgbClr val="33CCCC"/>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57" name="Oval 221"/>
            <p:cNvSpPr>
              <a:spLocks noChangeArrowheads="1"/>
            </p:cNvSpPr>
            <p:nvPr/>
          </p:nvSpPr>
          <p:spPr bwMode="auto">
            <a:xfrm>
              <a:off x="917" y="1640"/>
              <a:ext cx="93" cy="47"/>
            </a:xfrm>
            <a:prstGeom prst="ellipse">
              <a:avLst/>
            </a:prstGeom>
            <a:solidFill>
              <a:srgbClr val="0000FF"/>
            </a:solidFill>
            <a:ln w="19050" cap="sq">
              <a:solidFill>
                <a:srgbClr val="33CCCC"/>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58" name="Oval 222"/>
            <p:cNvSpPr>
              <a:spLocks noChangeArrowheads="1"/>
            </p:cNvSpPr>
            <p:nvPr/>
          </p:nvSpPr>
          <p:spPr bwMode="auto">
            <a:xfrm>
              <a:off x="1089" y="1536"/>
              <a:ext cx="93" cy="47"/>
            </a:xfrm>
            <a:prstGeom prst="ellipse">
              <a:avLst/>
            </a:prstGeom>
            <a:solidFill>
              <a:srgbClr val="0000FF"/>
            </a:solidFill>
            <a:ln w="19050" cap="sq">
              <a:solidFill>
                <a:srgbClr val="33CCCC"/>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59" name="Oval 223"/>
            <p:cNvSpPr>
              <a:spLocks noChangeArrowheads="1"/>
            </p:cNvSpPr>
            <p:nvPr/>
          </p:nvSpPr>
          <p:spPr bwMode="auto">
            <a:xfrm>
              <a:off x="1100" y="1646"/>
              <a:ext cx="93" cy="44"/>
            </a:xfrm>
            <a:prstGeom prst="ellipse">
              <a:avLst/>
            </a:prstGeom>
            <a:solidFill>
              <a:srgbClr val="0000FF"/>
            </a:solidFill>
            <a:ln w="19050" cap="sq">
              <a:solidFill>
                <a:srgbClr val="33CCCC"/>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60" name="Oval 224"/>
            <p:cNvSpPr>
              <a:spLocks noChangeArrowheads="1"/>
            </p:cNvSpPr>
            <p:nvPr/>
          </p:nvSpPr>
          <p:spPr bwMode="auto">
            <a:xfrm>
              <a:off x="1267" y="1588"/>
              <a:ext cx="93" cy="47"/>
            </a:xfrm>
            <a:prstGeom prst="ellipse">
              <a:avLst/>
            </a:prstGeom>
            <a:solidFill>
              <a:srgbClr val="0000FF"/>
            </a:solidFill>
            <a:ln w="19050" cap="sq">
              <a:solidFill>
                <a:srgbClr val="33CCCC"/>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61" name="Line 225"/>
            <p:cNvSpPr>
              <a:spLocks noChangeShapeType="1"/>
            </p:cNvSpPr>
            <p:nvPr/>
          </p:nvSpPr>
          <p:spPr bwMode="auto">
            <a:xfrm flipV="1">
              <a:off x="834" y="1571"/>
              <a:ext cx="81" cy="29"/>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562" name="Line 226"/>
            <p:cNvSpPr>
              <a:spLocks noChangeShapeType="1"/>
            </p:cNvSpPr>
            <p:nvPr/>
          </p:nvSpPr>
          <p:spPr bwMode="auto">
            <a:xfrm>
              <a:off x="836" y="1630"/>
              <a:ext cx="74" cy="28"/>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563" name="Line 227"/>
            <p:cNvSpPr>
              <a:spLocks noChangeShapeType="1"/>
            </p:cNvSpPr>
            <p:nvPr/>
          </p:nvSpPr>
          <p:spPr bwMode="auto">
            <a:xfrm>
              <a:off x="1008" y="1670"/>
              <a:ext cx="86" cy="0"/>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564" name="Line 228"/>
            <p:cNvSpPr>
              <a:spLocks noChangeShapeType="1"/>
            </p:cNvSpPr>
            <p:nvPr/>
          </p:nvSpPr>
          <p:spPr bwMode="auto">
            <a:xfrm>
              <a:off x="1002" y="1555"/>
              <a:ext cx="81" cy="0"/>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565" name="Line 229"/>
            <p:cNvSpPr>
              <a:spLocks noChangeShapeType="1"/>
            </p:cNvSpPr>
            <p:nvPr/>
          </p:nvSpPr>
          <p:spPr bwMode="auto">
            <a:xfrm>
              <a:off x="1181" y="1555"/>
              <a:ext cx="86" cy="41"/>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566" name="Line 230"/>
            <p:cNvSpPr>
              <a:spLocks noChangeShapeType="1"/>
            </p:cNvSpPr>
            <p:nvPr/>
          </p:nvSpPr>
          <p:spPr bwMode="auto">
            <a:xfrm flipV="1">
              <a:off x="1191" y="1630"/>
              <a:ext cx="93" cy="36"/>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567" name="Line 231"/>
            <p:cNvSpPr>
              <a:spLocks noChangeShapeType="1"/>
            </p:cNvSpPr>
            <p:nvPr/>
          </p:nvSpPr>
          <p:spPr bwMode="auto">
            <a:xfrm flipV="1">
              <a:off x="996" y="1584"/>
              <a:ext cx="110" cy="52"/>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568" name="Line 232"/>
            <p:cNvSpPr>
              <a:spLocks noChangeShapeType="1"/>
            </p:cNvSpPr>
            <p:nvPr/>
          </p:nvSpPr>
          <p:spPr bwMode="auto">
            <a:xfrm flipH="1" flipV="1">
              <a:off x="991" y="1584"/>
              <a:ext cx="126" cy="69"/>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569" name="Line 233"/>
            <p:cNvSpPr>
              <a:spLocks noChangeShapeType="1"/>
            </p:cNvSpPr>
            <p:nvPr/>
          </p:nvSpPr>
          <p:spPr bwMode="auto">
            <a:xfrm>
              <a:off x="858" y="1613"/>
              <a:ext cx="398" cy="0"/>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grpSp>
      <p:grpSp>
        <p:nvGrpSpPr>
          <p:cNvPr id="270427" name="Group 234"/>
          <p:cNvGrpSpPr>
            <a:grpSpLocks/>
          </p:cNvGrpSpPr>
          <p:nvPr/>
        </p:nvGrpSpPr>
        <p:grpSpPr bwMode="auto">
          <a:xfrm>
            <a:off x="1649413" y="1219200"/>
            <a:ext cx="977900" cy="328613"/>
            <a:chOff x="639" y="1480"/>
            <a:chExt cx="818" cy="277"/>
          </a:xfrm>
        </p:grpSpPr>
        <p:sp>
          <p:nvSpPr>
            <p:cNvPr id="1166571" name="Oval 235"/>
            <p:cNvSpPr>
              <a:spLocks noChangeArrowheads="1"/>
            </p:cNvSpPr>
            <p:nvPr/>
          </p:nvSpPr>
          <p:spPr bwMode="auto">
            <a:xfrm>
              <a:off x="639" y="1480"/>
              <a:ext cx="818" cy="277"/>
            </a:xfrm>
            <a:prstGeom prst="ellipse">
              <a:avLst/>
            </a:prstGeom>
            <a:solidFill>
              <a:srgbClr val="000080"/>
            </a:solidFill>
            <a:ln w="19050" cap="sq">
              <a:solidFill>
                <a:srgbClr val="33CCCC"/>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72" name="Oval 236"/>
            <p:cNvSpPr>
              <a:spLocks noChangeArrowheads="1"/>
            </p:cNvSpPr>
            <p:nvPr/>
          </p:nvSpPr>
          <p:spPr bwMode="auto">
            <a:xfrm>
              <a:off x="760" y="1588"/>
              <a:ext cx="93" cy="47"/>
            </a:xfrm>
            <a:prstGeom prst="ellipse">
              <a:avLst/>
            </a:prstGeom>
            <a:solidFill>
              <a:srgbClr val="0000FF"/>
            </a:solidFill>
            <a:ln w="19050" cap="sq">
              <a:solidFill>
                <a:srgbClr val="33CCCC"/>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73" name="Oval 237"/>
            <p:cNvSpPr>
              <a:spLocks noChangeArrowheads="1"/>
            </p:cNvSpPr>
            <p:nvPr/>
          </p:nvSpPr>
          <p:spPr bwMode="auto">
            <a:xfrm>
              <a:off x="910" y="1542"/>
              <a:ext cx="93" cy="47"/>
            </a:xfrm>
            <a:prstGeom prst="ellipse">
              <a:avLst/>
            </a:prstGeom>
            <a:solidFill>
              <a:srgbClr val="0000FF"/>
            </a:solidFill>
            <a:ln w="19050" cap="sq">
              <a:solidFill>
                <a:srgbClr val="33CCCC"/>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74" name="Oval 238"/>
            <p:cNvSpPr>
              <a:spLocks noChangeArrowheads="1"/>
            </p:cNvSpPr>
            <p:nvPr/>
          </p:nvSpPr>
          <p:spPr bwMode="auto">
            <a:xfrm>
              <a:off x="917" y="1641"/>
              <a:ext cx="93" cy="45"/>
            </a:xfrm>
            <a:prstGeom prst="ellipse">
              <a:avLst/>
            </a:prstGeom>
            <a:solidFill>
              <a:srgbClr val="0000FF"/>
            </a:solidFill>
            <a:ln w="19050" cap="sq">
              <a:solidFill>
                <a:srgbClr val="33CCCC"/>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75" name="Oval 239"/>
            <p:cNvSpPr>
              <a:spLocks noChangeArrowheads="1"/>
            </p:cNvSpPr>
            <p:nvPr/>
          </p:nvSpPr>
          <p:spPr bwMode="auto">
            <a:xfrm>
              <a:off x="1089" y="1536"/>
              <a:ext cx="93" cy="44"/>
            </a:xfrm>
            <a:prstGeom prst="ellipse">
              <a:avLst/>
            </a:prstGeom>
            <a:solidFill>
              <a:srgbClr val="0000FF"/>
            </a:solidFill>
            <a:ln w="19050" cap="sq">
              <a:solidFill>
                <a:srgbClr val="33CCCC"/>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76" name="Oval 240"/>
            <p:cNvSpPr>
              <a:spLocks noChangeArrowheads="1"/>
            </p:cNvSpPr>
            <p:nvPr/>
          </p:nvSpPr>
          <p:spPr bwMode="auto">
            <a:xfrm>
              <a:off x="1100" y="1646"/>
              <a:ext cx="93" cy="45"/>
            </a:xfrm>
            <a:prstGeom prst="ellipse">
              <a:avLst/>
            </a:prstGeom>
            <a:solidFill>
              <a:srgbClr val="0000FF"/>
            </a:solidFill>
            <a:ln w="19050" cap="sq">
              <a:solidFill>
                <a:srgbClr val="33CCCC"/>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77" name="Oval 241"/>
            <p:cNvSpPr>
              <a:spLocks noChangeArrowheads="1"/>
            </p:cNvSpPr>
            <p:nvPr/>
          </p:nvSpPr>
          <p:spPr bwMode="auto">
            <a:xfrm>
              <a:off x="1267" y="1588"/>
              <a:ext cx="93" cy="44"/>
            </a:xfrm>
            <a:prstGeom prst="ellipse">
              <a:avLst/>
            </a:prstGeom>
            <a:solidFill>
              <a:srgbClr val="0000FF"/>
            </a:solidFill>
            <a:ln w="19050" cap="sq">
              <a:solidFill>
                <a:srgbClr val="33CCCC"/>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78" name="Line 242"/>
            <p:cNvSpPr>
              <a:spLocks noChangeShapeType="1"/>
            </p:cNvSpPr>
            <p:nvPr/>
          </p:nvSpPr>
          <p:spPr bwMode="auto">
            <a:xfrm flipV="1">
              <a:off x="834" y="1571"/>
              <a:ext cx="81" cy="29"/>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579" name="Line 243"/>
            <p:cNvSpPr>
              <a:spLocks noChangeShapeType="1"/>
            </p:cNvSpPr>
            <p:nvPr/>
          </p:nvSpPr>
          <p:spPr bwMode="auto">
            <a:xfrm>
              <a:off x="836" y="1630"/>
              <a:ext cx="74" cy="29"/>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580" name="Line 244"/>
            <p:cNvSpPr>
              <a:spLocks noChangeShapeType="1"/>
            </p:cNvSpPr>
            <p:nvPr/>
          </p:nvSpPr>
          <p:spPr bwMode="auto">
            <a:xfrm>
              <a:off x="1008" y="1670"/>
              <a:ext cx="86" cy="0"/>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581" name="Line 245"/>
            <p:cNvSpPr>
              <a:spLocks noChangeShapeType="1"/>
            </p:cNvSpPr>
            <p:nvPr/>
          </p:nvSpPr>
          <p:spPr bwMode="auto">
            <a:xfrm>
              <a:off x="1002" y="1555"/>
              <a:ext cx="81" cy="0"/>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582" name="Line 246"/>
            <p:cNvSpPr>
              <a:spLocks noChangeShapeType="1"/>
            </p:cNvSpPr>
            <p:nvPr/>
          </p:nvSpPr>
          <p:spPr bwMode="auto">
            <a:xfrm>
              <a:off x="1181" y="1555"/>
              <a:ext cx="86" cy="41"/>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583" name="Line 247"/>
            <p:cNvSpPr>
              <a:spLocks noChangeShapeType="1"/>
            </p:cNvSpPr>
            <p:nvPr/>
          </p:nvSpPr>
          <p:spPr bwMode="auto">
            <a:xfrm flipV="1">
              <a:off x="1191" y="1630"/>
              <a:ext cx="93" cy="36"/>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584" name="Line 248"/>
            <p:cNvSpPr>
              <a:spLocks noChangeShapeType="1"/>
            </p:cNvSpPr>
            <p:nvPr/>
          </p:nvSpPr>
          <p:spPr bwMode="auto">
            <a:xfrm flipV="1">
              <a:off x="996" y="1584"/>
              <a:ext cx="110" cy="52"/>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585" name="Line 249"/>
            <p:cNvSpPr>
              <a:spLocks noChangeShapeType="1"/>
            </p:cNvSpPr>
            <p:nvPr/>
          </p:nvSpPr>
          <p:spPr bwMode="auto">
            <a:xfrm flipH="1" flipV="1">
              <a:off x="991" y="1584"/>
              <a:ext cx="126" cy="68"/>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586" name="Line 250"/>
            <p:cNvSpPr>
              <a:spLocks noChangeShapeType="1"/>
            </p:cNvSpPr>
            <p:nvPr/>
          </p:nvSpPr>
          <p:spPr bwMode="auto">
            <a:xfrm>
              <a:off x="858" y="1612"/>
              <a:ext cx="398" cy="0"/>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grpSp>
      <p:grpSp>
        <p:nvGrpSpPr>
          <p:cNvPr id="270428" name="Group 251"/>
          <p:cNvGrpSpPr>
            <a:grpSpLocks/>
          </p:cNvGrpSpPr>
          <p:nvPr/>
        </p:nvGrpSpPr>
        <p:grpSpPr bwMode="auto">
          <a:xfrm>
            <a:off x="2243138" y="1717675"/>
            <a:ext cx="977900" cy="330200"/>
            <a:chOff x="639" y="1480"/>
            <a:chExt cx="818" cy="277"/>
          </a:xfrm>
        </p:grpSpPr>
        <p:sp>
          <p:nvSpPr>
            <p:cNvPr id="1166588" name="Oval 252"/>
            <p:cNvSpPr>
              <a:spLocks noChangeArrowheads="1"/>
            </p:cNvSpPr>
            <p:nvPr/>
          </p:nvSpPr>
          <p:spPr bwMode="auto">
            <a:xfrm>
              <a:off x="639" y="1480"/>
              <a:ext cx="818" cy="277"/>
            </a:xfrm>
            <a:prstGeom prst="ellipse">
              <a:avLst/>
            </a:prstGeom>
            <a:solidFill>
              <a:srgbClr val="000080"/>
            </a:solidFill>
            <a:ln w="19050" cap="sq">
              <a:solidFill>
                <a:srgbClr val="33CCCC"/>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89" name="Oval 253"/>
            <p:cNvSpPr>
              <a:spLocks noChangeArrowheads="1"/>
            </p:cNvSpPr>
            <p:nvPr/>
          </p:nvSpPr>
          <p:spPr bwMode="auto">
            <a:xfrm>
              <a:off x="760" y="1589"/>
              <a:ext cx="93" cy="45"/>
            </a:xfrm>
            <a:prstGeom prst="ellipse">
              <a:avLst/>
            </a:prstGeom>
            <a:solidFill>
              <a:srgbClr val="0000FF"/>
            </a:solidFill>
            <a:ln w="19050" cap="sq">
              <a:solidFill>
                <a:srgbClr val="33CCCC"/>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90" name="Oval 254"/>
            <p:cNvSpPr>
              <a:spLocks noChangeArrowheads="1"/>
            </p:cNvSpPr>
            <p:nvPr/>
          </p:nvSpPr>
          <p:spPr bwMode="auto">
            <a:xfrm>
              <a:off x="910" y="1543"/>
              <a:ext cx="93" cy="45"/>
            </a:xfrm>
            <a:prstGeom prst="ellipse">
              <a:avLst/>
            </a:prstGeom>
            <a:solidFill>
              <a:srgbClr val="0000FF"/>
            </a:solidFill>
            <a:ln w="19050" cap="sq">
              <a:solidFill>
                <a:srgbClr val="33CCCC"/>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91" name="Oval 255"/>
            <p:cNvSpPr>
              <a:spLocks noChangeArrowheads="1"/>
            </p:cNvSpPr>
            <p:nvPr/>
          </p:nvSpPr>
          <p:spPr bwMode="auto">
            <a:xfrm>
              <a:off x="917" y="1640"/>
              <a:ext cx="93" cy="47"/>
            </a:xfrm>
            <a:prstGeom prst="ellipse">
              <a:avLst/>
            </a:prstGeom>
            <a:solidFill>
              <a:srgbClr val="0000FF"/>
            </a:solidFill>
            <a:ln w="19050" cap="sq">
              <a:solidFill>
                <a:srgbClr val="33CCCC"/>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92" name="Oval 256"/>
            <p:cNvSpPr>
              <a:spLocks noChangeArrowheads="1"/>
            </p:cNvSpPr>
            <p:nvPr/>
          </p:nvSpPr>
          <p:spPr bwMode="auto">
            <a:xfrm>
              <a:off x="1089" y="1536"/>
              <a:ext cx="93" cy="47"/>
            </a:xfrm>
            <a:prstGeom prst="ellipse">
              <a:avLst/>
            </a:prstGeom>
            <a:solidFill>
              <a:srgbClr val="0000FF"/>
            </a:solidFill>
            <a:ln w="19050" cap="sq">
              <a:solidFill>
                <a:srgbClr val="33CCCC"/>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93" name="Oval 257"/>
            <p:cNvSpPr>
              <a:spLocks noChangeArrowheads="1"/>
            </p:cNvSpPr>
            <p:nvPr/>
          </p:nvSpPr>
          <p:spPr bwMode="auto">
            <a:xfrm>
              <a:off x="1100" y="1646"/>
              <a:ext cx="93" cy="44"/>
            </a:xfrm>
            <a:prstGeom prst="ellipse">
              <a:avLst/>
            </a:prstGeom>
            <a:solidFill>
              <a:srgbClr val="0000FF"/>
            </a:solidFill>
            <a:ln w="19050" cap="sq">
              <a:solidFill>
                <a:srgbClr val="33CCCC"/>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94" name="Oval 258"/>
            <p:cNvSpPr>
              <a:spLocks noChangeArrowheads="1"/>
            </p:cNvSpPr>
            <p:nvPr/>
          </p:nvSpPr>
          <p:spPr bwMode="auto">
            <a:xfrm>
              <a:off x="1267" y="1588"/>
              <a:ext cx="93" cy="47"/>
            </a:xfrm>
            <a:prstGeom prst="ellipse">
              <a:avLst/>
            </a:prstGeom>
            <a:solidFill>
              <a:srgbClr val="0000FF"/>
            </a:solidFill>
            <a:ln w="19050" cap="sq">
              <a:solidFill>
                <a:srgbClr val="33CCCC"/>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95" name="Line 259"/>
            <p:cNvSpPr>
              <a:spLocks noChangeShapeType="1"/>
            </p:cNvSpPr>
            <p:nvPr/>
          </p:nvSpPr>
          <p:spPr bwMode="auto">
            <a:xfrm flipV="1">
              <a:off x="834" y="1571"/>
              <a:ext cx="81" cy="29"/>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596" name="Line 260"/>
            <p:cNvSpPr>
              <a:spLocks noChangeShapeType="1"/>
            </p:cNvSpPr>
            <p:nvPr/>
          </p:nvSpPr>
          <p:spPr bwMode="auto">
            <a:xfrm>
              <a:off x="836" y="1630"/>
              <a:ext cx="74" cy="28"/>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597" name="Line 261"/>
            <p:cNvSpPr>
              <a:spLocks noChangeShapeType="1"/>
            </p:cNvSpPr>
            <p:nvPr/>
          </p:nvSpPr>
          <p:spPr bwMode="auto">
            <a:xfrm>
              <a:off x="1008" y="1670"/>
              <a:ext cx="86" cy="0"/>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598" name="Line 262"/>
            <p:cNvSpPr>
              <a:spLocks noChangeShapeType="1"/>
            </p:cNvSpPr>
            <p:nvPr/>
          </p:nvSpPr>
          <p:spPr bwMode="auto">
            <a:xfrm>
              <a:off x="1002" y="1555"/>
              <a:ext cx="81" cy="0"/>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599" name="Line 263"/>
            <p:cNvSpPr>
              <a:spLocks noChangeShapeType="1"/>
            </p:cNvSpPr>
            <p:nvPr/>
          </p:nvSpPr>
          <p:spPr bwMode="auto">
            <a:xfrm>
              <a:off x="1181" y="1555"/>
              <a:ext cx="86" cy="41"/>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00" name="Line 264"/>
            <p:cNvSpPr>
              <a:spLocks noChangeShapeType="1"/>
            </p:cNvSpPr>
            <p:nvPr/>
          </p:nvSpPr>
          <p:spPr bwMode="auto">
            <a:xfrm flipV="1">
              <a:off x="1191" y="1630"/>
              <a:ext cx="93" cy="36"/>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01" name="Line 265"/>
            <p:cNvSpPr>
              <a:spLocks noChangeShapeType="1"/>
            </p:cNvSpPr>
            <p:nvPr/>
          </p:nvSpPr>
          <p:spPr bwMode="auto">
            <a:xfrm flipV="1">
              <a:off x="996" y="1584"/>
              <a:ext cx="110" cy="52"/>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02" name="Line 266"/>
            <p:cNvSpPr>
              <a:spLocks noChangeShapeType="1"/>
            </p:cNvSpPr>
            <p:nvPr/>
          </p:nvSpPr>
          <p:spPr bwMode="auto">
            <a:xfrm flipH="1" flipV="1">
              <a:off x="991" y="1584"/>
              <a:ext cx="126" cy="69"/>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03" name="Line 267"/>
            <p:cNvSpPr>
              <a:spLocks noChangeShapeType="1"/>
            </p:cNvSpPr>
            <p:nvPr/>
          </p:nvSpPr>
          <p:spPr bwMode="auto">
            <a:xfrm>
              <a:off x="858" y="1613"/>
              <a:ext cx="398" cy="0"/>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grpSp>
      <p:grpSp>
        <p:nvGrpSpPr>
          <p:cNvPr id="270429" name="Group 268"/>
          <p:cNvGrpSpPr>
            <a:grpSpLocks/>
          </p:cNvGrpSpPr>
          <p:nvPr/>
        </p:nvGrpSpPr>
        <p:grpSpPr bwMode="auto">
          <a:xfrm>
            <a:off x="1587500" y="2232025"/>
            <a:ext cx="977900" cy="328613"/>
            <a:chOff x="639" y="1480"/>
            <a:chExt cx="818" cy="277"/>
          </a:xfrm>
        </p:grpSpPr>
        <p:sp>
          <p:nvSpPr>
            <p:cNvPr id="1166605" name="Oval 269"/>
            <p:cNvSpPr>
              <a:spLocks noChangeArrowheads="1"/>
            </p:cNvSpPr>
            <p:nvPr/>
          </p:nvSpPr>
          <p:spPr bwMode="auto">
            <a:xfrm>
              <a:off x="639" y="1480"/>
              <a:ext cx="818" cy="277"/>
            </a:xfrm>
            <a:prstGeom prst="ellipse">
              <a:avLst/>
            </a:prstGeom>
            <a:solidFill>
              <a:srgbClr val="000080"/>
            </a:solidFill>
            <a:ln w="19050" cap="sq">
              <a:solidFill>
                <a:srgbClr val="33CCCC"/>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606" name="Oval 270"/>
            <p:cNvSpPr>
              <a:spLocks noChangeArrowheads="1"/>
            </p:cNvSpPr>
            <p:nvPr/>
          </p:nvSpPr>
          <p:spPr bwMode="auto">
            <a:xfrm>
              <a:off x="760" y="1588"/>
              <a:ext cx="93" cy="47"/>
            </a:xfrm>
            <a:prstGeom prst="ellipse">
              <a:avLst/>
            </a:prstGeom>
            <a:solidFill>
              <a:srgbClr val="0000FF"/>
            </a:solidFill>
            <a:ln w="19050" cap="sq">
              <a:solidFill>
                <a:srgbClr val="33CCCC"/>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607" name="Oval 271"/>
            <p:cNvSpPr>
              <a:spLocks noChangeArrowheads="1"/>
            </p:cNvSpPr>
            <p:nvPr/>
          </p:nvSpPr>
          <p:spPr bwMode="auto">
            <a:xfrm>
              <a:off x="910" y="1542"/>
              <a:ext cx="93" cy="47"/>
            </a:xfrm>
            <a:prstGeom prst="ellipse">
              <a:avLst/>
            </a:prstGeom>
            <a:solidFill>
              <a:srgbClr val="0000FF"/>
            </a:solidFill>
            <a:ln w="19050" cap="sq">
              <a:solidFill>
                <a:srgbClr val="33CCCC"/>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608" name="Oval 272"/>
            <p:cNvSpPr>
              <a:spLocks noChangeArrowheads="1"/>
            </p:cNvSpPr>
            <p:nvPr/>
          </p:nvSpPr>
          <p:spPr bwMode="auto">
            <a:xfrm>
              <a:off x="917" y="1641"/>
              <a:ext cx="93" cy="45"/>
            </a:xfrm>
            <a:prstGeom prst="ellipse">
              <a:avLst/>
            </a:prstGeom>
            <a:solidFill>
              <a:srgbClr val="0000FF"/>
            </a:solidFill>
            <a:ln w="19050" cap="sq">
              <a:solidFill>
                <a:srgbClr val="33CCCC"/>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609" name="Oval 273"/>
            <p:cNvSpPr>
              <a:spLocks noChangeArrowheads="1"/>
            </p:cNvSpPr>
            <p:nvPr/>
          </p:nvSpPr>
          <p:spPr bwMode="auto">
            <a:xfrm>
              <a:off x="1089" y="1536"/>
              <a:ext cx="93" cy="44"/>
            </a:xfrm>
            <a:prstGeom prst="ellipse">
              <a:avLst/>
            </a:prstGeom>
            <a:solidFill>
              <a:srgbClr val="0000FF"/>
            </a:solidFill>
            <a:ln w="19050" cap="sq">
              <a:solidFill>
                <a:srgbClr val="33CCCC"/>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610" name="Oval 274"/>
            <p:cNvSpPr>
              <a:spLocks noChangeArrowheads="1"/>
            </p:cNvSpPr>
            <p:nvPr/>
          </p:nvSpPr>
          <p:spPr bwMode="auto">
            <a:xfrm>
              <a:off x="1100" y="1646"/>
              <a:ext cx="93" cy="45"/>
            </a:xfrm>
            <a:prstGeom prst="ellipse">
              <a:avLst/>
            </a:prstGeom>
            <a:solidFill>
              <a:srgbClr val="0000FF"/>
            </a:solidFill>
            <a:ln w="19050" cap="sq">
              <a:solidFill>
                <a:srgbClr val="33CCCC"/>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611" name="Oval 275"/>
            <p:cNvSpPr>
              <a:spLocks noChangeArrowheads="1"/>
            </p:cNvSpPr>
            <p:nvPr/>
          </p:nvSpPr>
          <p:spPr bwMode="auto">
            <a:xfrm>
              <a:off x="1267" y="1588"/>
              <a:ext cx="93" cy="44"/>
            </a:xfrm>
            <a:prstGeom prst="ellipse">
              <a:avLst/>
            </a:prstGeom>
            <a:solidFill>
              <a:srgbClr val="0000FF"/>
            </a:solidFill>
            <a:ln w="19050" cap="sq">
              <a:solidFill>
                <a:srgbClr val="33CCCC"/>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612" name="Line 276"/>
            <p:cNvSpPr>
              <a:spLocks noChangeShapeType="1"/>
            </p:cNvSpPr>
            <p:nvPr/>
          </p:nvSpPr>
          <p:spPr bwMode="auto">
            <a:xfrm flipV="1">
              <a:off x="834" y="1571"/>
              <a:ext cx="81" cy="29"/>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13" name="Line 277"/>
            <p:cNvSpPr>
              <a:spLocks noChangeShapeType="1"/>
            </p:cNvSpPr>
            <p:nvPr/>
          </p:nvSpPr>
          <p:spPr bwMode="auto">
            <a:xfrm>
              <a:off x="836" y="1630"/>
              <a:ext cx="74" cy="29"/>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14" name="Line 278"/>
            <p:cNvSpPr>
              <a:spLocks noChangeShapeType="1"/>
            </p:cNvSpPr>
            <p:nvPr/>
          </p:nvSpPr>
          <p:spPr bwMode="auto">
            <a:xfrm>
              <a:off x="1008" y="1670"/>
              <a:ext cx="86" cy="0"/>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15" name="Line 279"/>
            <p:cNvSpPr>
              <a:spLocks noChangeShapeType="1"/>
            </p:cNvSpPr>
            <p:nvPr/>
          </p:nvSpPr>
          <p:spPr bwMode="auto">
            <a:xfrm>
              <a:off x="1002" y="1555"/>
              <a:ext cx="81" cy="0"/>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16" name="Line 280"/>
            <p:cNvSpPr>
              <a:spLocks noChangeShapeType="1"/>
            </p:cNvSpPr>
            <p:nvPr/>
          </p:nvSpPr>
          <p:spPr bwMode="auto">
            <a:xfrm>
              <a:off x="1181" y="1555"/>
              <a:ext cx="86" cy="41"/>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17" name="Line 281"/>
            <p:cNvSpPr>
              <a:spLocks noChangeShapeType="1"/>
            </p:cNvSpPr>
            <p:nvPr/>
          </p:nvSpPr>
          <p:spPr bwMode="auto">
            <a:xfrm flipV="1">
              <a:off x="1191" y="1630"/>
              <a:ext cx="93" cy="36"/>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18" name="Line 282"/>
            <p:cNvSpPr>
              <a:spLocks noChangeShapeType="1"/>
            </p:cNvSpPr>
            <p:nvPr/>
          </p:nvSpPr>
          <p:spPr bwMode="auto">
            <a:xfrm flipV="1">
              <a:off x="996" y="1584"/>
              <a:ext cx="110" cy="52"/>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19" name="Line 283"/>
            <p:cNvSpPr>
              <a:spLocks noChangeShapeType="1"/>
            </p:cNvSpPr>
            <p:nvPr/>
          </p:nvSpPr>
          <p:spPr bwMode="auto">
            <a:xfrm flipH="1" flipV="1">
              <a:off x="991" y="1584"/>
              <a:ext cx="126" cy="68"/>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20" name="Line 284"/>
            <p:cNvSpPr>
              <a:spLocks noChangeShapeType="1"/>
            </p:cNvSpPr>
            <p:nvPr/>
          </p:nvSpPr>
          <p:spPr bwMode="auto">
            <a:xfrm>
              <a:off x="858" y="1612"/>
              <a:ext cx="398" cy="0"/>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grpSp>
      <p:sp>
        <p:nvSpPr>
          <p:cNvPr id="1166622" name="Oval 286"/>
          <p:cNvSpPr>
            <a:spLocks noChangeArrowheads="1"/>
          </p:cNvSpPr>
          <p:nvPr/>
        </p:nvSpPr>
        <p:spPr bwMode="auto">
          <a:xfrm>
            <a:off x="3667125" y="1719263"/>
            <a:ext cx="977900" cy="328612"/>
          </a:xfrm>
          <a:prstGeom prst="ellipse">
            <a:avLst/>
          </a:prstGeom>
          <a:solidFill>
            <a:srgbClr val="000080"/>
          </a:solidFill>
          <a:ln w="19050" cap="sq">
            <a:solidFill>
              <a:srgbClr val="33CCCC"/>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623" name="Oval 287"/>
          <p:cNvSpPr>
            <a:spLocks noChangeArrowheads="1"/>
          </p:cNvSpPr>
          <p:nvPr/>
        </p:nvSpPr>
        <p:spPr bwMode="auto">
          <a:xfrm>
            <a:off x="3811588" y="1847850"/>
            <a:ext cx="111125" cy="55563"/>
          </a:xfrm>
          <a:prstGeom prst="ellipse">
            <a:avLst/>
          </a:prstGeom>
          <a:solidFill>
            <a:srgbClr val="0000FF"/>
          </a:solidFill>
          <a:ln w="19050" cap="sq">
            <a:solidFill>
              <a:srgbClr val="33CCCC"/>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624" name="Oval 288"/>
          <p:cNvSpPr>
            <a:spLocks noChangeArrowheads="1"/>
          </p:cNvSpPr>
          <p:nvPr/>
        </p:nvSpPr>
        <p:spPr bwMode="auto">
          <a:xfrm>
            <a:off x="3990975" y="1792288"/>
            <a:ext cx="111125" cy="55562"/>
          </a:xfrm>
          <a:prstGeom prst="ellipse">
            <a:avLst/>
          </a:prstGeom>
          <a:solidFill>
            <a:srgbClr val="0000FF"/>
          </a:solidFill>
          <a:ln w="19050" cap="sq">
            <a:solidFill>
              <a:srgbClr val="33CCCC"/>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625" name="Oval 289"/>
          <p:cNvSpPr>
            <a:spLocks noChangeArrowheads="1"/>
          </p:cNvSpPr>
          <p:nvPr/>
        </p:nvSpPr>
        <p:spPr bwMode="auto">
          <a:xfrm>
            <a:off x="3998913" y="1909763"/>
            <a:ext cx="111125" cy="53975"/>
          </a:xfrm>
          <a:prstGeom prst="ellipse">
            <a:avLst/>
          </a:prstGeom>
          <a:solidFill>
            <a:srgbClr val="0000FF"/>
          </a:solidFill>
          <a:ln w="19050" cap="sq">
            <a:solidFill>
              <a:srgbClr val="33CCCC"/>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626" name="Oval 290"/>
          <p:cNvSpPr>
            <a:spLocks noChangeArrowheads="1"/>
          </p:cNvSpPr>
          <p:nvPr/>
        </p:nvSpPr>
        <p:spPr bwMode="auto">
          <a:xfrm>
            <a:off x="4205288" y="1785938"/>
            <a:ext cx="111125" cy="53975"/>
          </a:xfrm>
          <a:prstGeom prst="ellipse">
            <a:avLst/>
          </a:prstGeom>
          <a:solidFill>
            <a:srgbClr val="0000FF"/>
          </a:solidFill>
          <a:ln w="19050" cap="sq">
            <a:solidFill>
              <a:srgbClr val="33CCCC"/>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628" name="Oval 292"/>
          <p:cNvSpPr>
            <a:spLocks noChangeArrowheads="1"/>
          </p:cNvSpPr>
          <p:nvPr/>
        </p:nvSpPr>
        <p:spPr bwMode="auto">
          <a:xfrm>
            <a:off x="4418013" y="1847850"/>
            <a:ext cx="111125" cy="53975"/>
          </a:xfrm>
          <a:prstGeom prst="ellipse">
            <a:avLst/>
          </a:prstGeom>
          <a:solidFill>
            <a:srgbClr val="0000FF"/>
          </a:solidFill>
          <a:ln w="19050" cap="sq">
            <a:solidFill>
              <a:srgbClr val="33CCCC"/>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629" name="Line 293"/>
          <p:cNvSpPr>
            <a:spLocks noChangeShapeType="1"/>
          </p:cNvSpPr>
          <p:nvPr/>
        </p:nvSpPr>
        <p:spPr bwMode="auto">
          <a:xfrm flipV="1">
            <a:off x="3900488" y="1827213"/>
            <a:ext cx="96837" cy="34925"/>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30" name="Line 294"/>
          <p:cNvSpPr>
            <a:spLocks noChangeShapeType="1"/>
          </p:cNvSpPr>
          <p:nvPr/>
        </p:nvSpPr>
        <p:spPr bwMode="auto">
          <a:xfrm>
            <a:off x="3902075" y="1897063"/>
            <a:ext cx="88900" cy="34925"/>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31" name="Line 295"/>
          <p:cNvSpPr>
            <a:spLocks noChangeShapeType="1"/>
          </p:cNvSpPr>
          <p:nvPr/>
        </p:nvSpPr>
        <p:spPr bwMode="auto">
          <a:xfrm>
            <a:off x="4108450" y="1944688"/>
            <a:ext cx="103188" cy="0"/>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32" name="Line 296"/>
          <p:cNvSpPr>
            <a:spLocks noChangeShapeType="1"/>
          </p:cNvSpPr>
          <p:nvPr/>
        </p:nvSpPr>
        <p:spPr bwMode="auto">
          <a:xfrm>
            <a:off x="4100513" y="1808163"/>
            <a:ext cx="96837" cy="0"/>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33" name="Line 297"/>
          <p:cNvSpPr>
            <a:spLocks noChangeShapeType="1"/>
          </p:cNvSpPr>
          <p:nvPr/>
        </p:nvSpPr>
        <p:spPr bwMode="auto">
          <a:xfrm>
            <a:off x="4314825" y="1808163"/>
            <a:ext cx="103188" cy="49212"/>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34" name="Line 298"/>
          <p:cNvSpPr>
            <a:spLocks noChangeShapeType="1"/>
          </p:cNvSpPr>
          <p:nvPr/>
        </p:nvSpPr>
        <p:spPr bwMode="auto">
          <a:xfrm flipV="1">
            <a:off x="4327525" y="1897063"/>
            <a:ext cx="111125" cy="42862"/>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35" name="Line 299"/>
          <p:cNvSpPr>
            <a:spLocks noChangeShapeType="1"/>
          </p:cNvSpPr>
          <p:nvPr/>
        </p:nvSpPr>
        <p:spPr bwMode="auto">
          <a:xfrm flipV="1">
            <a:off x="4094163" y="1843088"/>
            <a:ext cx="131762" cy="61912"/>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36" name="Line 300"/>
          <p:cNvSpPr>
            <a:spLocks noChangeShapeType="1"/>
          </p:cNvSpPr>
          <p:nvPr/>
        </p:nvSpPr>
        <p:spPr bwMode="auto">
          <a:xfrm flipH="1" flipV="1">
            <a:off x="4087813" y="1843088"/>
            <a:ext cx="150812" cy="80962"/>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37" name="Line 301"/>
          <p:cNvSpPr>
            <a:spLocks noChangeShapeType="1"/>
          </p:cNvSpPr>
          <p:nvPr/>
        </p:nvSpPr>
        <p:spPr bwMode="auto">
          <a:xfrm>
            <a:off x="3929063" y="1876425"/>
            <a:ext cx="476250" cy="0"/>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grpSp>
        <p:nvGrpSpPr>
          <p:cNvPr id="270445" name="Group 302"/>
          <p:cNvGrpSpPr>
            <a:grpSpLocks/>
          </p:cNvGrpSpPr>
          <p:nvPr/>
        </p:nvGrpSpPr>
        <p:grpSpPr bwMode="auto">
          <a:xfrm>
            <a:off x="2890838" y="1204913"/>
            <a:ext cx="977900" cy="328612"/>
            <a:chOff x="639" y="1480"/>
            <a:chExt cx="818" cy="277"/>
          </a:xfrm>
        </p:grpSpPr>
        <p:sp>
          <p:nvSpPr>
            <p:cNvPr id="1166639" name="Oval 303"/>
            <p:cNvSpPr>
              <a:spLocks noChangeArrowheads="1"/>
            </p:cNvSpPr>
            <p:nvPr/>
          </p:nvSpPr>
          <p:spPr bwMode="auto">
            <a:xfrm>
              <a:off x="639" y="1480"/>
              <a:ext cx="818" cy="277"/>
            </a:xfrm>
            <a:prstGeom prst="ellipse">
              <a:avLst/>
            </a:prstGeom>
            <a:solidFill>
              <a:srgbClr val="000080"/>
            </a:solidFill>
            <a:ln w="19050" cap="sq">
              <a:solidFill>
                <a:srgbClr val="33CCCC"/>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640" name="Oval 304"/>
            <p:cNvSpPr>
              <a:spLocks noChangeArrowheads="1"/>
            </p:cNvSpPr>
            <p:nvPr/>
          </p:nvSpPr>
          <p:spPr bwMode="auto">
            <a:xfrm>
              <a:off x="760" y="1588"/>
              <a:ext cx="93" cy="47"/>
            </a:xfrm>
            <a:prstGeom prst="ellipse">
              <a:avLst/>
            </a:prstGeom>
            <a:solidFill>
              <a:srgbClr val="0000FF"/>
            </a:solidFill>
            <a:ln w="19050" cap="sq">
              <a:solidFill>
                <a:srgbClr val="33CCCC"/>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641" name="Oval 305"/>
            <p:cNvSpPr>
              <a:spLocks noChangeArrowheads="1"/>
            </p:cNvSpPr>
            <p:nvPr/>
          </p:nvSpPr>
          <p:spPr bwMode="auto">
            <a:xfrm>
              <a:off x="910" y="1542"/>
              <a:ext cx="93" cy="47"/>
            </a:xfrm>
            <a:prstGeom prst="ellipse">
              <a:avLst/>
            </a:prstGeom>
            <a:solidFill>
              <a:srgbClr val="0000FF"/>
            </a:solidFill>
            <a:ln w="19050" cap="sq">
              <a:solidFill>
                <a:srgbClr val="33CCCC"/>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642" name="Oval 306"/>
            <p:cNvSpPr>
              <a:spLocks noChangeArrowheads="1"/>
            </p:cNvSpPr>
            <p:nvPr/>
          </p:nvSpPr>
          <p:spPr bwMode="auto">
            <a:xfrm>
              <a:off x="917" y="1641"/>
              <a:ext cx="93" cy="45"/>
            </a:xfrm>
            <a:prstGeom prst="ellipse">
              <a:avLst/>
            </a:prstGeom>
            <a:solidFill>
              <a:srgbClr val="0000FF"/>
            </a:solidFill>
            <a:ln w="19050" cap="sq">
              <a:solidFill>
                <a:srgbClr val="33CCCC"/>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643" name="Oval 307"/>
            <p:cNvSpPr>
              <a:spLocks noChangeArrowheads="1"/>
            </p:cNvSpPr>
            <p:nvPr/>
          </p:nvSpPr>
          <p:spPr bwMode="auto">
            <a:xfrm>
              <a:off x="1089" y="1536"/>
              <a:ext cx="93" cy="44"/>
            </a:xfrm>
            <a:prstGeom prst="ellipse">
              <a:avLst/>
            </a:prstGeom>
            <a:solidFill>
              <a:srgbClr val="0000FF"/>
            </a:solidFill>
            <a:ln w="19050" cap="sq">
              <a:solidFill>
                <a:srgbClr val="33CCCC"/>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644" name="Oval 308"/>
            <p:cNvSpPr>
              <a:spLocks noChangeArrowheads="1"/>
            </p:cNvSpPr>
            <p:nvPr/>
          </p:nvSpPr>
          <p:spPr bwMode="auto">
            <a:xfrm>
              <a:off x="1100" y="1646"/>
              <a:ext cx="93" cy="45"/>
            </a:xfrm>
            <a:prstGeom prst="ellipse">
              <a:avLst/>
            </a:prstGeom>
            <a:solidFill>
              <a:srgbClr val="0000FF"/>
            </a:solidFill>
            <a:ln w="19050" cap="sq">
              <a:solidFill>
                <a:srgbClr val="33CCCC"/>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645" name="Oval 309"/>
            <p:cNvSpPr>
              <a:spLocks noChangeArrowheads="1"/>
            </p:cNvSpPr>
            <p:nvPr/>
          </p:nvSpPr>
          <p:spPr bwMode="auto">
            <a:xfrm>
              <a:off x="1267" y="1588"/>
              <a:ext cx="93" cy="44"/>
            </a:xfrm>
            <a:prstGeom prst="ellipse">
              <a:avLst/>
            </a:prstGeom>
            <a:solidFill>
              <a:srgbClr val="0000FF"/>
            </a:solidFill>
            <a:ln w="19050" cap="sq">
              <a:solidFill>
                <a:srgbClr val="33CCCC"/>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646" name="Line 310"/>
            <p:cNvSpPr>
              <a:spLocks noChangeShapeType="1"/>
            </p:cNvSpPr>
            <p:nvPr/>
          </p:nvSpPr>
          <p:spPr bwMode="auto">
            <a:xfrm flipV="1">
              <a:off x="834" y="1571"/>
              <a:ext cx="81" cy="29"/>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47" name="Line 311"/>
            <p:cNvSpPr>
              <a:spLocks noChangeShapeType="1"/>
            </p:cNvSpPr>
            <p:nvPr/>
          </p:nvSpPr>
          <p:spPr bwMode="auto">
            <a:xfrm>
              <a:off x="836" y="1630"/>
              <a:ext cx="74" cy="29"/>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48" name="Line 312"/>
            <p:cNvSpPr>
              <a:spLocks noChangeShapeType="1"/>
            </p:cNvSpPr>
            <p:nvPr/>
          </p:nvSpPr>
          <p:spPr bwMode="auto">
            <a:xfrm>
              <a:off x="1008" y="1670"/>
              <a:ext cx="86" cy="0"/>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49" name="Line 313"/>
            <p:cNvSpPr>
              <a:spLocks noChangeShapeType="1"/>
            </p:cNvSpPr>
            <p:nvPr/>
          </p:nvSpPr>
          <p:spPr bwMode="auto">
            <a:xfrm>
              <a:off x="1002" y="1555"/>
              <a:ext cx="81" cy="0"/>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50" name="Line 314"/>
            <p:cNvSpPr>
              <a:spLocks noChangeShapeType="1"/>
            </p:cNvSpPr>
            <p:nvPr/>
          </p:nvSpPr>
          <p:spPr bwMode="auto">
            <a:xfrm>
              <a:off x="1181" y="1555"/>
              <a:ext cx="86" cy="41"/>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51" name="Line 315"/>
            <p:cNvSpPr>
              <a:spLocks noChangeShapeType="1"/>
            </p:cNvSpPr>
            <p:nvPr/>
          </p:nvSpPr>
          <p:spPr bwMode="auto">
            <a:xfrm flipV="1">
              <a:off x="1191" y="1630"/>
              <a:ext cx="93" cy="36"/>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52" name="Line 316"/>
            <p:cNvSpPr>
              <a:spLocks noChangeShapeType="1"/>
            </p:cNvSpPr>
            <p:nvPr/>
          </p:nvSpPr>
          <p:spPr bwMode="auto">
            <a:xfrm flipV="1">
              <a:off x="996" y="1584"/>
              <a:ext cx="110" cy="52"/>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53" name="Line 317"/>
            <p:cNvSpPr>
              <a:spLocks noChangeShapeType="1"/>
            </p:cNvSpPr>
            <p:nvPr/>
          </p:nvSpPr>
          <p:spPr bwMode="auto">
            <a:xfrm flipH="1" flipV="1">
              <a:off x="991" y="1584"/>
              <a:ext cx="126" cy="68"/>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54" name="Line 318"/>
            <p:cNvSpPr>
              <a:spLocks noChangeShapeType="1"/>
            </p:cNvSpPr>
            <p:nvPr/>
          </p:nvSpPr>
          <p:spPr bwMode="auto">
            <a:xfrm>
              <a:off x="858" y="1612"/>
              <a:ext cx="398" cy="0"/>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grpSp>
      <p:sp>
        <p:nvSpPr>
          <p:cNvPr id="1166656" name="Oval 320"/>
          <p:cNvSpPr>
            <a:spLocks noChangeArrowheads="1"/>
          </p:cNvSpPr>
          <p:nvPr/>
        </p:nvSpPr>
        <p:spPr bwMode="auto">
          <a:xfrm>
            <a:off x="2881313" y="2219325"/>
            <a:ext cx="977900" cy="330200"/>
          </a:xfrm>
          <a:prstGeom prst="ellipse">
            <a:avLst/>
          </a:prstGeom>
          <a:solidFill>
            <a:srgbClr val="000080"/>
          </a:solidFill>
          <a:ln w="19050" cap="sq">
            <a:solidFill>
              <a:srgbClr val="33CCCC"/>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657" name="Oval 321"/>
          <p:cNvSpPr>
            <a:spLocks noChangeArrowheads="1"/>
          </p:cNvSpPr>
          <p:nvPr/>
        </p:nvSpPr>
        <p:spPr bwMode="auto">
          <a:xfrm>
            <a:off x="3025775" y="2349500"/>
            <a:ext cx="111125" cy="53975"/>
          </a:xfrm>
          <a:prstGeom prst="ellipse">
            <a:avLst/>
          </a:prstGeom>
          <a:solidFill>
            <a:srgbClr val="0000FF"/>
          </a:solidFill>
          <a:ln w="19050" cap="sq">
            <a:solidFill>
              <a:srgbClr val="33CCCC"/>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658" name="Oval 322"/>
          <p:cNvSpPr>
            <a:spLocks noChangeArrowheads="1"/>
          </p:cNvSpPr>
          <p:nvPr/>
        </p:nvSpPr>
        <p:spPr bwMode="auto">
          <a:xfrm>
            <a:off x="3205163" y="2293938"/>
            <a:ext cx="111125" cy="53975"/>
          </a:xfrm>
          <a:prstGeom prst="ellipse">
            <a:avLst/>
          </a:prstGeom>
          <a:solidFill>
            <a:srgbClr val="0000FF"/>
          </a:solidFill>
          <a:ln w="19050" cap="sq">
            <a:solidFill>
              <a:srgbClr val="33CCCC"/>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659" name="Oval 323"/>
          <p:cNvSpPr>
            <a:spLocks noChangeArrowheads="1"/>
          </p:cNvSpPr>
          <p:nvPr/>
        </p:nvSpPr>
        <p:spPr bwMode="auto">
          <a:xfrm>
            <a:off x="3213100" y="2409825"/>
            <a:ext cx="111125" cy="55563"/>
          </a:xfrm>
          <a:prstGeom prst="ellipse">
            <a:avLst/>
          </a:prstGeom>
          <a:solidFill>
            <a:srgbClr val="0000FF"/>
          </a:solidFill>
          <a:ln w="19050" cap="sq">
            <a:solidFill>
              <a:srgbClr val="33CCCC"/>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660" name="Oval 324"/>
          <p:cNvSpPr>
            <a:spLocks noChangeArrowheads="1"/>
          </p:cNvSpPr>
          <p:nvPr/>
        </p:nvSpPr>
        <p:spPr bwMode="auto">
          <a:xfrm>
            <a:off x="3419475" y="2286000"/>
            <a:ext cx="111125" cy="55563"/>
          </a:xfrm>
          <a:prstGeom prst="ellipse">
            <a:avLst/>
          </a:prstGeom>
          <a:solidFill>
            <a:srgbClr val="0000FF"/>
          </a:solidFill>
          <a:ln w="19050" cap="sq">
            <a:solidFill>
              <a:srgbClr val="33CCCC"/>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661" name="Oval 325"/>
          <p:cNvSpPr>
            <a:spLocks noChangeArrowheads="1"/>
          </p:cNvSpPr>
          <p:nvPr/>
        </p:nvSpPr>
        <p:spPr bwMode="auto">
          <a:xfrm>
            <a:off x="3432175" y="2417763"/>
            <a:ext cx="111125" cy="53975"/>
          </a:xfrm>
          <a:prstGeom prst="ellipse">
            <a:avLst/>
          </a:prstGeom>
          <a:solidFill>
            <a:srgbClr val="0000FF"/>
          </a:solidFill>
          <a:ln w="19050" cap="sq">
            <a:solidFill>
              <a:srgbClr val="33CCCC"/>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663" name="Line 327"/>
          <p:cNvSpPr>
            <a:spLocks noChangeShapeType="1"/>
          </p:cNvSpPr>
          <p:nvPr/>
        </p:nvSpPr>
        <p:spPr bwMode="auto">
          <a:xfrm flipV="1">
            <a:off x="3114675" y="2327275"/>
            <a:ext cx="96838" cy="34925"/>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64" name="Line 328"/>
          <p:cNvSpPr>
            <a:spLocks noChangeShapeType="1"/>
          </p:cNvSpPr>
          <p:nvPr/>
        </p:nvSpPr>
        <p:spPr bwMode="auto">
          <a:xfrm>
            <a:off x="3116263" y="2398713"/>
            <a:ext cx="88900" cy="33337"/>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65" name="Line 329"/>
          <p:cNvSpPr>
            <a:spLocks noChangeShapeType="1"/>
          </p:cNvSpPr>
          <p:nvPr/>
        </p:nvSpPr>
        <p:spPr bwMode="auto">
          <a:xfrm>
            <a:off x="3322638" y="2446338"/>
            <a:ext cx="103187" cy="0"/>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66" name="Line 330"/>
          <p:cNvSpPr>
            <a:spLocks noChangeShapeType="1"/>
          </p:cNvSpPr>
          <p:nvPr/>
        </p:nvSpPr>
        <p:spPr bwMode="auto">
          <a:xfrm>
            <a:off x="3314700" y="2308225"/>
            <a:ext cx="96838" cy="0"/>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67" name="Line 331"/>
          <p:cNvSpPr>
            <a:spLocks noChangeShapeType="1"/>
          </p:cNvSpPr>
          <p:nvPr/>
        </p:nvSpPr>
        <p:spPr bwMode="auto">
          <a:xfrm>
            <a:off x="3529013" y="2308225"/>
            <a:ext cx="103187" cy="49213"/>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68" name="Line 332"/>
          <p:cNvSpPr>
            <a:spLocks noChangeShapeType="1"/>
          </p:cNvSpPr>
          <p:nvPr/>
        </p:nvSpPr>
        <p:spPr bwMode="auto">
          <a:xfrm flipV="1">
            <a:off x="3541713" y="2398713"/>
            <a:ext cx="111125" cy="42862"/>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69" name="Line 333"/>
          <p:cNvSpPr>
            <a:spLocks noChangeShapeType="1"/>
          </p:cNvSpPr>
          <p:nvPr/>
        </p:nvSpPr>
        <p:spPr bwMode="auto">
          <a:xfrm flipV="1">
            <a:off x="3308350" y="2343150"/>
            <a:ext cx="131763" cy="61913"/>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70" name="Line 334"/>
          <p:cNvSpPr>
            <a:spLocks noChangeShapeType="1"/>
          </p:cNvSpPr>
          <p:nvPr/>
        </p:nvSpPr>
        <p:spPr bwMode="auto">
          <a:xfrm flipH="1" flipV="1">
            <a:off x="3302000" y="2343150"/>
            <a:ext cx="150813" cy="82550"/>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71" name="Line 335"/>
          <p:cNvSpPr>
            <a:spLocks noChangeShapeType="1"/>
          </p:cNvSpPr>
          <p:nvPr/>
        </p:nvSpPr>
        <p:spPr bwMode="auto">
          <a:xfrm>
            <a:off x="3143250" y="2378075"/>
            <a:ext cx="476250" cy="0"/>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72" name="Line 336"/>
          <p:cNvSpPr>
            <a:spLocks noChangeShapeType="1"/>
          </p:cNvSpPr>
          <p:nvPr/>
        </p:nvSpPr>
        <p:spPr bwMode="auto">
          <a:xfrm flipV="1">
            <a:off x="2220913" y="2039938"/>
            <a:ext cx="338137" cy="192087"/>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73" name="Line 337"/>
          <p:cNvSpPr>
            <a:spLocks noChangeShapeType="1"/>
          </p:cNvSpPr>
          <p:nvPr/>
        </p:nvSpPr>
        <p:spPr bwMode="auto">
          <a:xfrm>
            <a:off x="1395413" y="2039938"/>
            <a:ext cx="330200" cy="233362"/>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74" name="Line 338"/>
          <p:cNvSpPr>
            <a:spLocks noChangeShapeType="1"/>
          </p:cNvSpPr>
          <p:nvPr/>
        </p:nvSpPr>
        <p:spPr bwMode="auto">
          <a:xfrm flipV="1">
            <a:off x="1506538" y="1533525"/>
            <a:ext cx="357187" cy="185738"/>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75" name="Line 339"/>
          <p:cNvSpPr>
            <a:spLocks noChangeShapeType="1"/>
          </p:cNvSpPr>
          <p:nvPr/>
        </p:nvSpPr>
        <p:spPr bwMode="auto">
          <a:xfrm>
            <a:off x="2622550" y="1377950"/>
            <a:ext cx="261938" cy="0"/>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76" name="Line 340"/>
          <p:cNvSpPr>
            <a:spLocks noChangeShapeType="1"/>
          </p:cNvSpPr>
          <p:nvPr/>
        </p:nvSpPr>
        <p:spPr bwMode="auto">
          <a:xfrm>
            <a:off x="2270125" y="1541463"/>
            <a:ext cx="325438" cy="184150"/>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77" name="Line 341"/>
          <p:cNvSpPr>
            <a:spLocks noChangeShapeType="1"/>
          </p:cNvSpPr>
          <p:nvPr/>
        </p:nvSpPr>
        <p:spPr bwMode="auto">
          <a:xfrm flipV="1">
            <a:off x="2933700" y="1533525"/>
            <a:ext cx="342900" cy="185738"/>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78" name="Line 342"/>
          <p:cNvSpPr>
            <a:spLocks noChangeShapeType="1"/>
          </p:cNvSpPr>
          <p:nvPr/>
        </p:nvSpPr>
        <p:spPr bwMode="auto">
          <a:xfrm>
            <a:off x="2924175" y="2039938"/>
            <a:ext cx="366713" cy="177800"/>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79" name="Line 343"/>
          <p:cNvSpPr>
            <a:spLocks noChangeShapeType="1"/>
          </p:cNvSpPr>
          <p:nvPr/>
        </p:nvSpPr>
        <p:spPr bwMode="auto">
          <a:xfrm>
            <a:off x="2581275" y="2390775"/>
            <a:ext cx="280988" cy="0"/>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80" name="Line 344"/>
          <p:cNvSpPr>
            <a:spLocks noChangeShapeType="1"/>
          </p:cNvSpPr>
          <p:nvPr/>
        </p:nvSpPr>
        <p:spPr bwMode="auto">
          <a:xfrm flipV="1">
            <a:off x="3592513" y="2047875"/>
            <a:ext cx="447675" cy="184150"/>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81" name="Line 345"/>
          <p:cNvSpPr>
            <a:spLocks noChangeShapeType="1"/>
          </p:cNvSpPr>
          <p:nvPr/>
        </p:nvSpPr>
        <p:spPr bwMode="auto">
          <a:xfrm>
            <a:off x="3627438" y="1520825"/>
            <a:ext cx="419100" cy="192088"/>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82" name="Line 346"/>
          <p:cNvSpPr>
            <a:spLocks noChangeShapeType="1"/>
          </p:cNvSpPr>
          <p:nvPr/>
        </p:nvSpPr>
        <p:spPr bwMode="auto">
          <a:xfrm>
            <a:off x="1774825" y="1882775"/>
            <a:ext cx="468313" cy="7938"/>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83" name="Line 347"/>
          <p:cNvSpPr>
            <a:spLocks noChangeShapeType="1"/>
          </p:cNvSpPr>
          <p:nvPr/>
        </p:nvSpPr>
        <p:spPr bwMode="auto">
          <a:xfrm>
            <a:off x="3214688" y="1890713"/>
            <a:ext cx="439737" cy="0"/>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84" name="Line 348"/>
          <p:cNvSpPr>
            <a:spLocks noChangeShapeType="1"/>
          </p:cNvSpPr>
          <p:nvPr/>
        </p:nvSpPr>
        <p:spPr bwMode="auto">
          <a:xfrm flipH="1">
            <a:off x="2024063" y="1547813"/>
            <a:ext cx="60325" cy="677862"/>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85" name="Line 349"/>
          <p:cNvSpPr>
            <a:spLocks noChangeShapeType="1"/>
          </p:cNvSpPr>
          <p:nvPr/>
        </p:nvSpPr>
        <p:spPr bwMode="auto">
          <a:xfrm>
            <a:off x="3406775" y="1541463"/>
            <a:ext cx="55563" cy="669925"/>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86" name="Line 350"/>
          <p:cNvSpPr>
            <a:spLocks noChangeShapeType="1"/>
          </p:cNvSpPr>
          <p:nvPr/>
        </p:nvSpPr>
        <p:spPr bwMode="auto">
          <a:xfrm>
            <a:off x="2573338" y="1465263"/>
            <a:ext cx="1149350" cy="322262"/>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87" name="Line 351"/>
          <p:cNvSpPr>
            <a:spLocks noChangeShapeType="1"/>
          </p:cNvSpPr>
          <p:nvPr/>
        </p:nvSpPr>
        <p:spPr bwMode="auto">
          <a:xfrm flipH="1">
            <a:off x="1719263" y="1485900"/>
            <a:ext cx="1295400" cy="301625"/>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88" name="Line 352"/>
          <p:cNvSpPr>
            <a:spLocks noChangeShapeType="1"/>
          </p:cNvSpPr>
          <p:nvPr/>
        </p:nvSpPr>
        <p:spPr bwMode="auto">
          <a:xfrm>
            <a:off x="1712913" y="1973263"/>
            <a:ext cx="1246187" cy="306387"/>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689" name="Line 353"/>
          <p:cNvSpPr>
            <a:spLocks noChangeShapeType="1"/>
          </p:cNvSpPr>
          <p:nvPr/>
        </p:nvSpPr>
        <p:spPr bwMode="auto">
          <a:xfrm flipH="1">
            <a:off x="2449513" y="1978025"/>
            <a:ext cx="1287462" cy="309563"/>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731" name="Oval 395"/>
          <p:cNvSpPr>
            <a:spLocks noChangeArrowheads="1"/>
          </p:cNvSpPr>
          <p:nvPr/>
        </p:nvSpPr>
        <p:spPr bwMode="auto">
          <a:xfrm>
            <a:off x="7469188" y="3227388"/>
            <a:ext cx="203200" cy="77787"/>
          </a:xfrm>
          <a:prstGeom prst="ellipse">
            <a:avLst/>
          </a:prstGeom>
          <a:solidFill>
            <a:srgbClr val="0000FF">
              <a:alpha val="30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732" name="Oval 396"/>
          <p:cNvSpPr>
            <a:spLocks noChangeArrowheads="1"/>
          </p:cNvSpPr>
          <p:nvPr/>
        </p:nvSpPr>
        <p:spPr bwMode="auto">
          <a:xfrm>
            <a:off x="7194550" y="3419475"/>
            <a:ext cx="203200" cy="77788"/>
          </a:xfrm>
          <a:prstGeom prst="ellipse">
            <a:avLst/>
          </a:prstGeom>
          <a:solidFill>
            <a:srgbClr val="0000FF">
              <a:alpha val="30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733" name="Oval 397"/>
          <p:cNvSpPr>
            <a:spLocks noChangeArrowheads="1"/>
          </p:cNvSpPr>
          <p:nvPr/>
        </p:nvSpPr>
        <p:spPr bwMode="auto">
          <a:xfrm>
            <a:off x="7532688" y="3686175"/>
            <a:ext cx="203200" cy="77788"/>
          </a:xfrm>
          <a:prstGeom prst="ellipse">
            <a:avLst/>
          </a:prstGeom>
          <a:solidFill>
            <a:srgbClr val="0000FF">
              <a:alpha val="30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734" name="Oval 398"/>
          <p:cNvSpPr>
            <a:spLocks noChangeArrowheads="1"/>
          </p:cNvSpPr>
          <p:nvPr/>
        </p:nvSpPr>
        <p:spPr bwMode="auto">
          <a:xfrm>
            <a:off x="7751763" y="3438525"/>
            <a:ext cx="203200" cy="77788"/>
          </a:xfrm>
          <a:prstGeom prst="ellipse">
            <a:avLst/>
          </a:prstGeom>
          <a:solidFill>
            <a:srgbClr val="0000FF">
              <a:alpha val="30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736" name="Line 400"/>
          <p:cNvSpPr>
            <a:spLocks noChangeShapeType="1"/>
          </p:cNvSpPr>
          <p:nvPr/>
        </p:nvSpPr>
        <p:spPr bwMode="auto">
          <a:xfrm flipH="1">
            <a:off x="4773613" y="4178300"/>
            <a:ext cx="639762" cy="1519238"/>
          </a:xfrm>
          <a:prstGeom prst="line">
            <a:avLst/>
          </a:prstGeom>
          <a:noFill/>
          <a:ln w="15875" cap="sq">
            <a:solidFill>
              <a:srgbClr val="99CC00"/>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endParaRPr lang="en-US">
              <a:solidFill>
                <a:srgbClr val="FFFF66"/>
              </a:solidFill>
              <a:latin typeface="Times New Roman" pitchFamily="18" charset="0"/>
              <a:cs typeface="+mn-cs"/>
            </a:endParaRPr>
          </a:p>
        </p:txBody>
      </p:sp>
      <p:sp>
        <p:nvSpPr>
          <p:cNvPr id="1166740" name="Line 404"/>
          <p:cNvSpPr>
            <a:spLocks noChangeShapeType="1"/>
          </p:cNvSpPr>
          <p:nvPr/>
        </p:nvSpPr>
        <p:spPr bwMode="auto">
          <a:xfrm flipH="1">
            <a:off x="4168775" y="4160838"/>
            <a:ext cx="1217613" cy="1809750"/>
          </a:xfrm>
          <a:prstGeom prst="line">
            <a:avLst/>
          </a:prstGeom>
          <a:noFill/>
          <a:ln w="15875" cap="sq">
            <a:solidFill>
              <a:srgbClr val="99CC00"/>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endParaRPr lang="en-US">
              <a:solidFill>
                <a:srgbClr val="FFFF66"/>
              </a:solidFill>
              <a:latin typeface="Times New Roman" pitchFamily="18" charset="0"/>
              <a:cs typeface="+mn-cs"/>
            </a:endParaRPr>
          </a:p>
        </p:txBody>
      </p:sp>
      <p:sp>
        <p:nvSpPr>
          <p:cNvPr id="1166743" name="Oval 407"/>
          <p:cNvSpPr>
            <a:spLocks noChangeArrowheads="1"/>
          </p:cNvSpPr>
          <p:nvPr/>
        </p:nvSpPr>
        <p:spPr bwMode="auto">
          <a:xfrm>
            <a:off x="6545263" y="3892550"/>
            <a:ext cx="203200" cy="77788"/>
          </a:xfrm>
          <a:prstGeom prst="ellipse">
            <a:avLst/>
          </a:prstGeom>
          <a:solidFill>
            <a:srgbClr val="0000FF">
              <a:alpha val="30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744" name="Oval 408"/>
          <p:cNvSpPr>
            <a:spLocks noChangeArrowheads="1"/>
          </p:cNvSpPr>
          <p:nvPr/>
        </p:nvSpPr>
        <p:spPr bwMode="auto">
          <a:xfrm>
            <a:off x="6038850" y="3814763"/>
            <a:ext cx="203200" cy="77787"/>
          </a:xfrm>
          <a:prstGeom prst="ellipse">
            <a:avLst/>
          </a:prstGeom>
          <a:solidFill>
            <a:srgbClr val="0000FF">
              <a:alpha val="30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745" name="Oval 409"/>
          <p:cNvSpPr>
            <a:spLocks noChangeArrowheads="1"/>
          </p:cNvSpPr>
          <p:nvPr/>
        </p:nvSpPr>
        <p:spPr bwMode="auto">
          <a:xfrm>
            <a:off x="6196013" y="4019550"/>
            <a:ext cx="203200" cy="77788"/>
          </a:xfrm>
          <a:prstGeom prst="ellipse">
            <a:avLst/>
          </a:prstGeom>
          <a:solidFill>
            <a:srgbClr val="0000FF">
              <a:alpha val="30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746" name="Oval 410"/>
          <p:cNvSpPr>
            <a:spLocks noChangeArrowheads="1"/>
          </p:cNvSpPr>
          <p:nvPr/>
        </p:nvSpPr>
        <p:spPr bwMode="auto">
          <a:xfrm>
            <a:off x="6534150" y="4138613"/>
            <a:ext cx="203200" cy="77787"/>
          </a:xfrm>
          <a:prstGeom prst="ellipse">
            <a:avLst/>
          </a:prstGeom>
          <a:solidFill>
            <a:srgbClr val="0000FF">
              <a:alpha val="30000"/>
            </a:srgbClr>
          </a:solidFill>
          <a:ln w="1587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747" name="Oval 411"/>
          <p:cNvSpPr>
            <a:spLocks noChangeArrowheads="1"/>
          </p:cNvSpPr>
          <p:nvPr/>
        </p:nvSpPr>
        <p:spPr bwMode="auto">
          <a:xfrm>
            <a:off x="6378575" y="4340225"/>
            <a:ext cx="203200" cy="77788"/>
          </a:xfrm>
          <a:prstGeom prst="ellipse">
            <a:avLst/>
          </a:prstGeom>
          <a:solidFill>
            <a:srgbClr val="0000FF">
              <a:alpha val="30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748" name="Oval 412"/>
          <p:cNvSpPr>
            <a:spLocks noChangeArrowheads="1"/>
          </p:cNvSpPr>
          <p:nvPr/>
        </p:nvSpPr>
        <p:spPr bwMode="auto">
          <a:xfrm>
            <a:off x="6807200" y="4395788"/>
            <a:ext cx="203200" cy="77787"/>
          </a:xfrm>
          <a:prstGeom prst="ellipse">
            <a:avLst/>
          </a:prstGeom>
          <a:solidFill>
            <a:srgbClr val="0000FF">
              <a:alpha val="30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749" name="Oval 413"/>
          <p:cNvSpPr>
            <a:spLocks noChangeArrowheads="1"/>
          </p:cNvSpPr>
          <p:nvPr/>
        </p:nvSpPr>
        <p:spPr bwMode="auto">
          <a:xfrm>
            <a:off x="5821363" y="3992563"/>
            <a:ext cx="203200" cy="77787"/>
          </a:xfrm>
          <a:prstGeom prst="ellipse">
            <a:avLst/>
          </a:prstGeom>
          <a:solidFill>
            <a:srgbClr val="0000FF">
              <a:alpha val="30000"/>
            </a:srgbClr>
          </a:solidFill>
          <a:ln w="1587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750" name="Oval 414"/>
          <p:cNvSpPr>
            <a:spLocks noChangeArrowheads="1"/>
          </p:cNvSpPr>
          <p:nvPr/>
        </p:nvSpPr>
        <p:spPr bwMode="auto">
          <a:xfrm>
            <a:off x="5619750" y="3775075"/>
            <a:ext cx="203200" cy="77788"/>
          </a:xfrm>
          <a:prstGeom prst="ellipse">
            <a:avLst/>
          </a:prstGeom>
          <a:solidFill>
            <a:srgbClr val="0000FF">
              <a:alpha val="30000"/>
            </a:srgbClr>
          </a:solidFill>
          <a:ln w="1587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752" name="Oval 416"/>
          <p:cNvSpPr>
            <a:spLocks noChangeArrowheads="1"/>
          </p:cNvSpPr>
          <p:nvPr/>
        </p:nvSpPr>
        <p:spPr bwMode="auto">
          <a:xfrm>
            <a:off x="4651375" y="3921125"/>
            <a:ext cx="203200" cy="77788"/>
          </a:xfrm>
          <a:prstGeom prst="ellipse">
            <a:avLst/>
          </a:prstGeom>
          <a:solidFill>
            <a:srgbClr val="0000FF">
              <a:alpha val="30000"/>
            </a:srgbClr>
          </a:solidFill>
          <a:ln w="1587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753" name="Oval 417"/>
          <p:cNvSpPr>
            <a:spLocks noChangeArrowheads="1"/>
          </p:cNvSpPr>
          <p:nvPr/>
        </p:nvSpPr>
        <p:spPr bwMode="auto">
          <a:xfrm>
            <a:off x="4989513" y="4186238"/>
            <a:ext cx="203200" cy="77787"/>
          </a:xfrm>
          <a:prstGeom prst="ellipse">
            <a:avLst/>
          </a:prstGeom>
          <a:solidFill>
            <a:srgbClr val="0000FF">
              <a:alpha val="30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754" name="Oval 418"/>
          <p:cNvSpPr>
            <a:spLocks noChangeArrowheads="1"/>
          </p:cNvSpPr>
          <p:nvPr/>
        </p:nvSpPr>
        <p:spPr bwMode="auto">
          <a:xfrm>
            <a:off x="5856288" y="4257675"/>
            <a:ext cx="203200" cy="77788"/>
          </a:xfrm>
          <a:prstGeom prst="ellipse">
            <a:avLst/>
          </a:prstGeom>
          <a:solidFill>
            <a:srgbClr val="0000FF">
              <a:alpha val="30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756" name="Line 420"/>
          <p:cNvSpPr>
            <a:spLocks noChangeShapeType="1"/>
          </p:cNvSpPr>
          <p:nvPr/>
        </p:nvSpPr>
        <p:spPr bwMode="auto">
          <a:xfrm flipH="1">
            <a:off x="2908300" y="4133850"/>
            <a:ext cx="2478088" cy="1169988"/>
          </a:xfrm>
          <a:prstGeom prst="line">
            <a:avLst/>
          </a:prstGeom>
          <a:noFill/>
          <a:ln w="15875" cap="sq">
            <a:solidFill>
              <a:srgbClr val="99CC00"/>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endParaRPr lang="en-US">
              <a:solidFill>
                <a:srgbClr val="FFFF66"/>
              </a:solidFill>
              <a:latin typeface="Times New Roman" pitchFamily="18" charset="0"/>
              <a:cs typeface="+mn-cs"/>
            </a:endParaRPr>
          </a:p>
        </p:txBody>
      </p:sp>
      <p:sp>
        <p:nvSpPr>
          <p:cNvPr id="1166757" name="Oval 421"/>
          <p:cNvSpPr>
            <a:spLocks noChangeArrowheads="1"/>
          </p:cNvSpPr>
          <p:nvPr/>
        </p:nvSpPr>
        <p:spPr bwMode="auto">
          <a:xfrm>
            <a:off x="4056063" y="5619750"/>
            <a:ext cx="215900" cy="95250"/>
          </a:xfrm>
          <a:prstGeom prst="ellipse">
            <a:avLst/>
          </a:prstGeom>
          <a:solidFill>
            <a:srgbClr val="00FF00">
              <a:alpha val="25000"/>
            </a:srgbClr>
          </a:solidFill>
          <a:ln w="1587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758" name="Oval 422"/>
          <p:cNvSpPr>
            <a:spLocks noChangeArrowheads="1"/>
          </p:cNvSpPr>
          <p:nvPr/>
        </p:nvSpPr>
        <p:spPr bwMode="auto">
          <a:xfrm>
            <a:off x="4802188" y="6164263"/>
            <a:ext cx="215900" cy="95250"/>
          </a:xfrm>
          <a:prstGeom prst="ellipse">
            <a:avLst/>
          </a:prstGeom>
          <a:solidFill>
            <a:srgbClr val="00FF00">
              <a:alpha val="22000"/>
            </a:srgbClr>
          </a:solidFill>
          <a:ln w="1587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759" name="Oval 423"/>
          <p:cNvSpPr>
            <a:spLocks noChangeArrowheads="1"/>
          </p:cNvSpPr>
          <p:nvPr/>
        </p:nvSpPr>
        <p:spPr bwMode="auto">
          <a:xfrm>
            <a:off x="5137150" y="6205538"/>
            <a:ext cx="215900" cy="93662"/>
          </a:xfrm>
          <a:prstGeom prst="ellipse">
            <a:avLst/>
          </a:prstGeom>
          <a:solidFill>
            <a:srgbClr val="00FF00">
              <a:alpha val="25000"/>
            </a:srgbClr>
          </a:solidFill>
          <a:ln w="1587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760" name="Oval 424"/>
          <p:cNvSpPr>
            <a:spLocks noChangeArrowheads="1"/>
          </p:cNvSpPr>
          <p:nvPr/>
        </p:nvSpPr>
        <p:spPr bwMode="auto">
          <a:xfrm>
            <a:off x="1976438" y="5373688"/>
            <a:ext cx="211137" cy="90487"/>
          </a:xfrm>
          <a:prstGeom prst="ellipse">
            <a:avLst/>
          </a:prstGeom>
          <a:solidFill>
            <a:srgbClr val="00FF00">
              <a:alpha val="22000"/>
            </a:srgbClr>
          </a:solidFill>
          <a:ln w="1587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761" name="Oval 425"/>
          <p:cNvSpPr>
            <a:spLocks noChangeArrowheads="1"/>
          </p:cNvSpPr>
          <p:nvPr/>
        </p:nvSpPr>
        <p:spPr bwMode="auto">
          <a:xfrm>
            <a:off x="2236788" y="5548313"/>
            <a:ext cx="212725" cy="90487"/>
          </a:xfrm>
          <a:prstGeom prst="ellipse">
            <a:avLst/>
          </a:prstGeom>
          <a:solidFill>
            <a:srgbClr val="00FF00">
              <a:alpha val="22000"/>
            </a:srgbClr>
          </a:solidFill>
          <a:ln w="1587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762" name="Line 426"/>
          <p:cNvSpPr>
            <a:spLocks noChangeShapeType="1"/>
          </p:cNvSpPr>
          <p:nvPr/>
        </p:nvSpPr>
        <p:spPr bwMode="auto">
          <a:xfrm flipV="1">
            <a:off x="5468938" y="4032250"/>
            <a:ext cx="355600" cy="82550"/>
          </a:xfrm>
          <a:prstGeom prst="line">
            <a:avLst/>
          </a:prstGeom>
          <a:noFill/>
          <a:ln w="15875" cap="sq">
            <a:solidFill>
              <a:srgbClr val="66FFFF"/>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solidFill>
                <a:srgbClr val="FFFF66"/>
              </a:solidFill>
              <a:latin typeface="Times New Roman" pitchFamily="18" charset="0"/>
              <a:cs typeface="+mn-cs"/>
            </a:endParaRPr>
          </a:p>
        </p:txBody>
      </p:sp>
      <p:sp>
        <p:nvSpPr>
          <p:cNvPr id="1166764" name="Line 428"/>
          <p:cNvSpPr>
            <a:spLocks noChangeShapeType="1"/>
          </p:cNvSpPr>
          <p:nvPr/>
        </p:nvSpPr>
        <p:spPr bwMode="auto">
          <a:xfrm flipV="1">
            <a:off x="5448300" y="3667125"/>
            <a:ext cx="750888" cy="430213"/>
          </a:xfrm>
          <a:prstGeom prst="line">
            <a:avLst/>
          </a:prstGeom>
          <a:noFill/>
          <a:ln w="15875" cap="sq">
            <a:solidFill>
              <a:srgbClr val="00FFFF"/>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solidFill>
                <a:srgbClr val="FFFF66"/>
              </a:solidFill>
              <a:latin typeface="Times New Roman" pitchFamily="18" charset="0"/>
              <a:cs typeface="+mn-cs"/>
            </a:endParaRPr>
          </a:p>
        </p:txBody>
      </p:sp>
      <p:sp>
        <p:nvSpPr>
          <p:cNvPr id="1166765" name="Line 429"/>
          <p:cNvSpPr>
            <a:spLocks noChangeShapeType="1"/>
          </p:cNvSpPr>
          <p:nvPr/>
        </p:nvSpPr>
        <p:spPr bwMode="auto">
          <a:xfrm flipH="1" flipV="1">
            <a:off x="4854575" y="3967163"/>
            <a:ext cx="457200" cy="147637"/>
          </a:xfrm>
          <a:prstGeom prst="line">
            <a:avLst/>
          </a:prstGeom>
          <a:noFill/>
          <a:ln w="15875" cap="sq">
            <a:solidFill>
              <a:srgbClr val="00FFFF"/>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solidFill>
                <a:srgbClr val="FFFF66"/>
              </a:solidFill>
              <a:latin typeface="Times New Roman" pitchFamily="18" charset="0"/>
              <a:cs typeface="+mn-cs"/>
            </a:endParaRPr>
          </a:p>
        </p:txBody>
      </p:sp>
      <p:sp>
        <p:nvSpPr>
          <p:cNvPr id="1166766" name="Line 430"/>
          <p:cNvSpPr>
            <a:spLocks noChangeShapeType="1"/>
          </p:cNvSpPr>
          <p:nvPr/>
        </p:nvSpPr>
        <p:spPr bwMode="auto">
          <a:xfrm flipH="1" flipV="1">
            <a:off x="3703638" y="2387600"/>
            <a:ext cx="1654175" cy="1717675"/>
          </a:xfrm>
          <a:prstGeom prst="line">
            <a:avLst/>
          </a:prstGeom>
          <a:noFill/>
          <a:ln w="15875" cap="sq">
            <a:solidFill>
              <a:schemeClr val="tx1"/>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endParaRPr lang="en-US">
              <a:solidFill>
                <a:srgbClr val="FFFF66"/>
              </a:solidFill>
              <a:latin typeface="Times New Roman" pitchFamily="18" charset="0"/>
              <a:cs typeface="+mn-cs"/>
            </a:endParaRPr>
          </a:p>
        </p:txBody>
      </p:sp>
      <p:sp>
        <p:nvSpPr>
          <p:cNvPr id="1166767" name="Oval 431"/>
          <p:cNvSpPr>
            <a:spLocks noChangeArrowheads="1"/>
          </p:cNvSpPr>
          <p:nvPr/>
        </p:nvSpPr>
        <p:spPr bwMode="auto">
          <a:xfrm>
            <a:off x="4760913" y="3708400"/>
            <a:ext cx="204787" cy="77788"/>
          </a:xfrm>
          <a:prstGeom prst="ellipse">
            <a:avLst/>
          </a:prstGeom>
          <a:solidFill>
            <a:srgbClr val="0000FF">
              <a:alpha val="30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729" name="Oval 393"/>
          <p:cNvSpPr>
            <a:spLocks noChangeArrowheads="1"/>
          </p:cNvSpPr>
          <p:nvPr/>
        </p:nvSpPr>
        <p:spPr bwMode="auto">
          <a:xfrm>
            <a:off x="5292725" y="4094163"/>
            <a:ext cx="206375" cy="77787"/>
          </a:xfrm>
          <a:prstGeom prst="ellipse">
            <a:avLst/>
          </a:prstGeom>
          <a:solidFill>
            <a:srgbClr val="CCFFFF"/>
          </a:solidFill>
          <a:ln w="15875">
            <a:solidFill>
              <a:srgbClr val="CC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768" name="Line 432"/>
          <p:cNvSpPr>
            <a:spLocks noChangeShapeType="1"/>
          </p:cNvSpPr>
          <p:nvPr/>
        </p:nvSpPr>
        <p:spPr bwMode="auto">
          <a:xfrm flipH="1" flipV="1">
            <a:off x="4287838" y="1946275"/>
            <a:ext cx="1081087" cy="2138363"/>
          </a:xfrm>
          <a:prstGeom prst="line">
            <a:avLst/>
          </a:prstGeom>
          <a:noFill/>
          <a:ln w="15875" cap="sq">
            <a:solidFill>
              <a:schemeClr val="tx1"/>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solidFill>
                <a:srgbClr val="FFFF66"/>
              </a:solidFill>
              <a:latin typeface="Times New Roman" pitchFamily="18" charset="0"/>
              <a:cs typeface="+mn-cs"/>
            </a:endParaRPr>
          </a:p>
        </p:txBody>
      </p:sp>
      <p:sp>
        <p:nvSpPr>
          <p:cNvPr id="1166511" name="Oval 175"/>
          <p:cNvSpPr>
            <a:spLocks noChangeArrowheads="1"/>
          </p:cNvSpPr>
          <p:nvPr/>
        </p:nvSpPr>
        <p:spPr bwMode="auto">
          <a:xfrm>
            <a:off x="4051300" y="5919788"/>
            <a:ext cx="215900" cy="96837"/>
          </a:xfrm>
          <a:prstGeom prst="ellipse">
            <a:avLst/>
          </a:prstGeom>
          <a:solidFill>
            <a:srgbClr val="00FF00"/>
          </a:solidFill>
          <a:ln w="15875">
            <a:solidFill>
              <a:srgbClr val="CC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527" name="Oval 191"/>
          <p:cNvSpPr>
            <a:spLocks noChangeArrowheads="1"/>
          </p:cNvSpPr>
          <p:nvPr/>
        </p:nvSpPr>
        <p:spPr bwMode="auto">
          <a:xfrm>
            <a:off x="4632325" y="5664200"/>
            <a:ext cx="215900" cy="93663"/>
          </a:xfrm>
          <a:prstGeom prst="ellipse">
            <a:avLst/>
          </a:prstGeom>
          <a:solidFill>
            <a:srgbClr val="00FF00"/>
          </a:solidFill>
          <a:ln w="15875">
            <a:solidFill>
              <a:srgbClr val="CC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735" name="Line 399"/>
          <p:cNvSpPr>
            <a:spLocks noChangeShapeType="1"/>
          </p:cNvSpPr>
          <p:nvPr/>
        </p:nvSpPr>
        <p:spPr bwMode="auto">
          <a:xfrm flipH="1">
            <a:off x="3757613" y="4187825"/>
            <a:ext cx="1590675" cy="1436688"/>
          </a:xfrm>
          <a:prstGeom prst="line">
            <a:avLst/>
          </a:prstGeom>
          <a:noFill/>
          <a:ln w="15875" cap="sq">
            <a:solidFill>
              <a:srgbClr val="99CC00"/>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endParaRPr lang="en-US">
              <a:solidFill>
                <a:srgbClr val="FFFF66"/>
              </a:solidFill>
              <a:latin typeface="Times New Roman" pitchFamily="18" charset="0"/>
              <a:cs typeface="+mn-cs"/>
            </a:endParaRPr>
          </a:p>
        </p:txBody>
      </p:sp>
      <p:sp>
        <p:nvSpPr>
          <p:cNvPr id="1166537" name="Oval 201"/>
          <p:cNvSpPr>
            <a:spLocks noChangeArrowheads="1"/>
          </p:cNvSpPr>
          <p:nvPr/>
        </p:nvSpPr>
        <p:spPr bwMode="auto">
          <a:xfrm>
            <a:off x="2795588" y="5267325"/>
            <a:ext cx="212725" cy="92075"/>
          </a:xfrm>
          <a:prstGeom prst="ellipse">
            <a:avLst/>
          </a:prstGeom>
          <a:solidFill>
            <a:srgbClr val="00FF00"/>
          </a:solidFill>
          <a:ln w="15875">
            <a:solidFill>
              <a:srgbClr val="CC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769" name="Line 433"/>
          <p:cNvSpPr>
            <a:spLocks noChangeShapeType="1"/>
          </p:cNvSpPr>
          <p:nvPr/>
        </p:nvSpPr>
        <p:spPr bwMode="auto">
          <a:xfrm flipV="1">
            <a:off x="2908300" y="2387600"/>
            <a:ext cx="739775" cy="2870200"/>
          </a:xfrm>
          <a:prstGeom prst="line">
            <a:avLst/>
          </a:prstGeom>
          <a:noFill/>
          <a:ln w="15875" cap="sq">
            <a:solidFill>
              <a:srgbClr val="00FF00"/>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endParaRPr lang="en-US">
              <a:solidFill>
                <a:srgbClr val="FFFF66"/>
              </a:solidFill>
              <a:latin typeface="Times New Roman" pitchFamily="18" charset="0"/>
              <a:cs typeface="+mn-cs"/>
            </a:endParaRPr>
          </a:p>
        </p:txBody>
      </p:sp>
      <p:sp>
        <p:nvSpPr>
          <p:cNvPr id="1166770" name="Line 434"/>
          <p:cNvSpPr>
            <a:spLocks noChangeShapeType="1"/>
          </p:cNvSpPr>
          <p:nvPr/>
        </p:nvSpPr>
        <p:spPr bwMode="auto">
          <a:xfrm flipV="1">
            <a:off x="2935288" y="1947863"/>
            <a:ext cx="1344612" cy="3355975"/>
          </a:xfrm>
          <a:prstGeom prst="line">
            <a:avLst/>
          </a:prstGeom>
          <a:noFill/>
          <a:ln w="15875" cap="sq">
            <a:solidFill>
              <a:srgbClr val="00FF00"/>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endParaRPr lang="en-US">
              <a:solidFill>
                <a:srgbClr val="FFFF66"/>
              </a:solidFill>
              <a:latin typeface="Times New Roman" pitchFamily="18" charset="0"/>
              <a:cs typeface="+mn-cs"/>
            </a:endParaRPr>
          </a:p>
        </p:txBody>
      </p:sp>
      <p:sp>
        <p:nvSpPr>
          <p:cNvPr id="1166771" name="Line 435"/>
          <p:cNvSpPr>
            <a:spLocks noChangeShapeType="1"/>
          </p:cNvSpPr>
          <p:nvPr/>
        </p:nvSpPr>
        <p:spPr bwMode="auto">
          <a:xfrm flipH="1" flipV="1">
            <a:off x="3675063" y="2387600"/>
            <a:ext cx="101600" cy="3200400"/>
          </a:xfrm>
          <a:prstGeom prst="line">
            <a:avLst/>
          </a:prstGeom>
          <a:noFill/>
          <a:ln w="15875" cap="sq">
            <a:solidFill>
              <a:srgbClr val="00FF00"/>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endParaRPr lang="en-US">
              <a:solidFill>
                <a:srgbClr val="FFFF66"/>
              </a:solidFill>
              <a:latin typeface="Times New Roman" pitchFamily="18" charset="0"/>
              <a:cs typeface="+mn-cs"/>
            </a:endParaRPr>
          </a:p>
        </p:txBody>
      </p:sp>
      <p:sp>
        <p:nvSpPr>
          <p:cNvPr id="1166772" name="Line 436"/>
          <p:cNvSpPr>
            <a:spLocks noChangeShapeType="1"/>
          </p:cNvSpPr>
          <p:nvPr/>
        </p:nvSpPr>
        <p:spPr bwMode="auto">
          <a:xfrm flipH="1" flipV="1">
            <a:off x="3694113" y="2359025"/>
            <a:ext cx="484187" cy="3594100"/>
          </a:xfrm>
          <a:prstGeom prst="line">
            <a:avLst/>
          </a:prstGeom>
          <a:noFill/>
          <a:ln w="15875" cap="sq">
            <a:solidFill>
              <a:srgbClr val="00FF00"/>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solidFill>
                <a:srgbClr val="FFFF66"/>
              </a:solidFill>
              <a:latin typeface="Times New Roman" pitchFamily="18" charset="0"/>
              <a:cs typeface="+mn-cs"/>
            </a:endParaRPr>
          </a:p>
        </p:txBody>
      </p:sp>
      <p:sp>
        <p:nvSpPr>
          <p:cNvPr id="1166773" name="Line 437"/>
          <p:cNvSpPr>
            <a:spLocks noChangeShapeType="1"/>
          </p:cNvSpPr>
          <p:nvPr/>
        </p:nvSpPr>
        <p:spPr bwMode="auto">
          <a:xfrm flipH="1" flipV="1">
            <a:off x="4289425" y="1931988"/>
            <a:ext cx="484188" cy="3767137"/>
          </a:xfrm>
          <a:prstGeom prst="line">
            <a:avLst/>
          </a:prstGeom>
          <a:noFill/>
          <a:ln w="15875" cap="sq">
            <a:solidFill>
              <a:srgbClr val="00FF00"/>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endParaRPr lang="en-US">
              <a:solidFill>
                <a:srgbClr val="FFFF66"/>
              </a:solidFill>
              <a:latin typeface="Times New Roman" pitchFamily="18" charset="0"/>
              <a:cs typeface="+mn-cs"/>
            </a:endParaRPr>
          </a:p>
        </p:txBody>
      </p:sp>
      <p:sp>
        <p:nvSpPr>
          <p:cNvPr id="1166774" name="Line 438"/>
          <p:cNvSpPr>
            <a:spLocks noChangeShapeType="1"/>
          </p:cNvSpPr>
          <p:nvPr/>
        </p:nvSpPr>
        <p:spPr bwMode="auto">
          <a:xfrm flipV="1">
            <a:off x="4186238" y="1974850"/>
            <a:ext cx="82550" cy="3930650"/>
          </a:xfrm>
          <a:prstGeom prst="line">
            <a:avLst/>
          </a:prstGeom>
          <a:noFill/>
          <a:ln w="15875" cap="sq">
            <a:solidFill>
              <a:srgbClr val="00FF00"/>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solidFill>
                <a:srgbClr val="FFFF66"/>
              </a:solidFill>
              <a:latin typeface="Times New Roman" pitchFamily="18" charset="0"/>
              <a:cs typeface="+mn-cs"/>
            </a:endParaRPr>
          </a:p>
        </p:txBody>
      </p:sp>
      <p:sp>
        <p:nvSpPr>
          <p:cNvPr id="1166775" name="Line 439"/>
          <p:cNvSpPr>
            <a:spLocks noChangeShapeType="1"/>
          </p:cNvSpPr>
          <p:nvPr/>
        </p:nvSpPr>
        <p:spPr bwMode="auto">
          <a:xfrm>
            <a:off x="5476875" y="4151313"/>
            <a:ext cx="1060450" cy="19050"/>
          </a:xfrm>
          <a:prstGeom prst="line">
            <a:avLst/>
          </a:prstGeom>
          <a:noFill/>
          <a:ln w="15875" cap="sq">
            <a:solidFill>
              <a:srgbClr val="00FFFF"/>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solidFill>
                <a:srgbClr val="FFFF66"/>
              </a:solidFill>
              <a:latin typeface="Times New Roman" pitchFamily="18" charset="0"/>
              <a:cs typeface="+mn-cs"/>
            </a:endParaRPr>
          </a:p>
        </p:txBody>
      </p:sp>
      <p:sp>
        <p:nvSpPr>
          <p:cNvPr id="1166776" name="Oval 440"/>
          <p:cNvSpPr>
            <a:spLocks noChangeArrowheads="1"/>
          </p:cNvSpPr>
          <p:nvPr/>
        </p:nvSpPr>
        <p:spPr bwMode="auto">
          <a:xfrm>
            <a:off x="5318125" y="3830638"/>
            <a:ext cx="203200" cy="77787"/>
          </a:xfrm>
          <a:prstGeom prst="ellipse">
            <a:avLst/>
          </a:prstGeom>
          <a:solidFill>
            <a:srgbClr val="0000FF">
              <a:alpha val="30000"/>
            </a:srgbClr>
          </a:solidFill>
          <a:ln w="158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777" name="Line 441"/>
          <p:cNvSpPr>
            <a:spLocks noChangeShapeType="1"/>
          </p:cNvSpPr>
          <p:nvPr/>
        </p:nvSpPr>
        <p:spPr bwMode="auto">
          <a:xfrm>
            <a:off x="5449888" y="4170363"/>
            <a:ext cx="1601787" cy="465137"/>
          </a:xfrm>
          <a:prstGeom prst="line">
            <a:avLst/>
          </a:prstGeom>
          <a:noFill/>
          <a:ln w="15875" cap="sq">
            <a:solidFill>
              <a:srgbClr val="00FFFF"/>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solidFill>
                <a:srgbClr val="FFFF66"/>
              </a:solidFill>
              <a:latin typeface="Times New Roman" pitchFamily="18" charset="0"/>
              <a:cs typeface="+mn-cs"/>
            </a:endParaRPr>
          </a:p>
        </p:txBody>
      </p:sp>
      <p:sp>
        <p:nvSpPr>
          <p:cNvPr id="1166662" name="Oval 326"/>
          <p:cNvSpPr>
            <a:spLocks noChangeArrowheads="1"/>
          </p:cNvSpPr>
          <p:nvPr/>
        </p:nvSpPr>
        <p:spPr bwMode="auto">
          <a:xfrm>
            <a:off x="3632200" y="2347913"/>
            <a:ext cx="111125" cy="55562"/>
          </a:xfrm>
          <a:prstGeom prst="ellipse">
            <a:avLst/>
          </a:prstGeom>
          <a:solidFill>
            <a:srgbClr val="00FFFF"/>
          </a:solidFill>
          <a:ln w="19050" cap="sq">
            <a:solidFill>
              <a:srgbClr val="00FFFF"/>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627" name="Oval 291"/>
          <p:cNvSpPr>
            <a:spLocks noChangeArrowheads="1"/>
          </p:cNvSpPr>
          <p:nvPr/>
        </p:nvSpPr>
        <p:spPr bwMode="auto">
          <a:xfrm>
            <a:off x="4217988" y="1916113"/>
            <a:ext cx="111125" cy="53975"/>
          </a:xfrm>
          <a:prstGeom prst="ellipse">
            <a:avLst/>
          </a:prstGeom>
          <a:solidFill>
            <a:srgbClr val="00FFFF"/>
          </a:solidFill>
          <a:ln w="19050" cap="sq">
            <a:solidFill>
              <a:srgbClr val="00FFFF"/>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803" name="AutoShape 467"/>
          <p:cNvSpPr>
            <a:spLocks noChangeArrowheads="1"/>
          </p:cNvSpPr>
          <p:nvPr/>
        </p:nvSpPr>
        <p:spPr bwMode="auto">
          <a:xfrm rot="10800000">
            <a:off x="6826250" y="2119313"/>
            <a:ext cx="784225" cy="293687"/>
          </a:xfrm>
          <a:prstGeom prst="leftArrow">
            <a:avLst>
              <a:gd name="adj1" fmla="val 50000"/>
              <a:gd name="adj2" fmla="val 66757"/>
            </a:avLst>
          </a:prstGeom>
          <a:solidFill>
            <a:srgbClr val="33CCCC"/>
          </a:solidFill>
          <a:ln>
            <a:noFill/>
          </a:ln>
          <a:effectLst/>
          <a:extLst>
            <a:ext uri="{91240B29-F687-4F45-9708-019B960494DF}">
              <a14:hiddenLine xmlns:a14="http://schemas.microsoft.com/office/drawing/2010/main" w="31750" cap="sq">
                <a:solidFill>
                  <a:srgbClr val="339966"/>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804" name="Rectangle 468"/>
          <p:cNvSpPr>
            <a:spLocks noChangeArrowheads="1"/>
          </p:cNvSpPr>
          <p:nvPr/>
        </p:nvSpPr>
        <p:spPr bwMode="auto">
          <a:xfrm>
            <a:off x="6221413" y="2205038"/>
            <a:ext cx="766762" cy="128587"/>
          </a:xfrm>
          <a:prstGeom prst="rect">
            <a:avLst/>
          </a:prstGeom>
          <a:solidFill>
            <a:srgbClr val="33CCCC"/>
          </a:solidFill>
          <a:ln w="15875" cap="sq">
            <a:solidFill>
              <a:srgbClr val="33CCCC"/>
            </a:solidFill>
            <a:miter lim="800000"/>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en-US">
              <a:solidFill>
                <a:srgbClr val="FFFF66"/>
              </a:solidFill>
              <a:latin typeface="Times New Roman" pitchFamily="18" charset="0"/>
              <a:cs typeface="+mn-cs"/>
            </a:endParaRPr>
          </a:p>
        </p:txBody>
      </p:sp>
      <p:sp>
        <p:nvSpPr>
          <p:cNvPr id="1166805" name="Text Box 469"/>
          <p:cNvSpPr txBox="1">
            <a:spLocks noChangeArrowheads="1"/>
          </p:cNvSpPr>
          <p:nvPr/>
        </p:nvSpPr>
        <p:spPr bwMode="auto">
          <a:xfrm>
            <a:off x="1162050" y="6210300"/>
            <a:ext cx="1927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hangingPunct="0">
              <a:defRPr/>
            </a:pPr>
            <a:r>
              <a:rPr lang="en-US" sz="1400" b="1">
                <a:solidFill>
                  <a:srgbClr val="FFFF66"/>
                </a:solidFill>
                <a:cs typeface="+mn-cs"/>
              </a:rPr>
              <a:t>Descriptive Features</a:t>
            </a:r>
          </a:p>
        </p:txBody>
      </p:sp>
      <p:sp>
        <p:nvSpPr>
          <p:cNvPr id="1166806" name="Text Box 470"/>
          <p:cNvSpPr txBox="1">
            <a:spLocks noChangeArrowheads="1"/>
          </p:cNvSpPr>
          <p:nvPr/>
        </p:nvSpPr>
        <p:spPr bwMode="auto">
          <a:xfrm>
            <a:off x="7292975" y="46736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hangingPunct="0">
              <a:defRPr/>
            </a:pPr>
            <a:r>
              <a:rPr lang="en-US" sz="1400" b="1">
                <a:solidFill>
                  <a:srgbClr val="FFFF66"/>
                </a:solidFill>
                <a:cs typeface="+mn-cs"/>
              </a:rPr>
              <a:t>Concepts</a:t>
            </a:r>
          </a:p>
        </p:txBody>
      </p:sp>
      <p:sp>
        <p:nvSpPr>
          <p:cNvPr id="1166808" name="AutoShape 472"/>
          <p:cNvSpPr>
            <a:spLocks noChangeArrowheads="1"/>
          </p:cNvSpPr>
          <p:nvPr/>
        </p:nvSpPr>
        <p:spPr bwMode="auto">
          <a:xfrm rot="16200000">
            <a:off x="2472531" y="748507"/>
            <a:ext cx="601663" cy="311150"/>
          </a:xfrm>
          <a:prstGeom prst="leftArrow">
            <a:avLst>
              <a:gd name="adj1" fmla="val 50000"/>
              <a:gd name="adj2" fmla="val 48342"/>
            </a:avLst>
          </a:prstGeom>
          <a:solidFill>
            <a:srgbClr val="33CCCC"/>
          </a:solidFill>
          <a:ln>
            <a:noFill/>
          </a:ln>
          <a:effectLst/>
          <a:extLst>
            <a:ext uri="{91240B29-F687-4F45-9708-019B960494DF}">
              <a14:hiddenLine xmlns:a14="http://schemas.microsoft.com/office/drawing/2010/main" w="31750" cap="sq">
                <a:solidFill>
                  <a:srgbClr val="339966"/>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809" name="Line 473"/>
          <p:cNvSpPr>
            <a:spLocks noChangeShapeType="1"/>
          </p:cNvSpPr>
          <p:nvPr/>
        </p:nvSpPr>
        <p:spPr bwMode="auto">
          <a:xfrm flipV="1">
            <a:off x="5403850" y="3849688"/>
            <a:ext cx="274638" cy="238125"/>
          </a:xfrm>
          <a:prstGeom prst="line">
            <a:avLst/>
          </a:prstGeom>
          <a:noFill/>
          <a:ln w="15875" cap="sq">
            <a:solidFill>
              <a:srgbClr val="00FFFF"/>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solidFill>
                <a:srgbClr val="FFFF66"/>
              </a:solidFill>
              <a:latin typeface="Times New Roman" pitchFamily="18" charset="0"/>
              <a:cs typeface="+mn-cs"/>
            </a:endParaRPr>
          </a:p>
        </p:txBody>
      </p:sp>
      <p:sp>
        <p:nvSpPr>
          <p:cNvPr id="1166811" name="Text Box 475"/>
          <p:cNvSpPr txBox="1">
            <a:spLocks noChangeArrowheads="1"/>
          </p:cNvSpPr>
          <p:nvPr/>
        </p:nvSpPr>
        <p:spPr bwMode="auto">
          <a:xfrm>
            <a:off x="5888038" y="454025"/>
            <a:ext cx="2851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defRPr/>
            </a:pPr>
            <a:r>
              <a:rPr lang="en-US" sz="2400" b="1" u="sng">
                <a:solidFill>
                  <a:srgbClr val="FFFF66"/>
                </a:solidFill>
                <a:latin typeface="Times New Roman" pitchFamily="18" charset="0"/>
                <a:cs typeface="+mn-cs"/>
              </a:rPr>
              <a:t>System Connectivity</a:t>
            </a:r>
          </a:p>
        </p:txBody>
      </p:sp>
      <p:grpSp>
        <p:nvGrpSpPr>
          <p:cNvPr id="270531" name="Group 476"/>
          <p:cNvGrpSpPr>
            <a:grpSpLocks/>
          </p:cNvGrpSpPr>
          <p:nvPr/>
        </p:nvGrpSpPr>
        <p:grpSpPr bwMode="auto">
          <a:xfrm>
            <a:off x="3519488" y="220663"/>
            <a:ext cx="2098675" cy="1527175"/>
            <a:chOff x="2217" y="139"/>
            <a:chExt cx="1322" cy="962"/>
          </a:xfrm>
        </p:grpSpPr>
        <p:sp>
          <p:nvSpPr>
            <p:cNvPr id="1166813" name="Line 477"/>
            <p:cNvSpPr>
              <a:spLocks noChangeShapeType="1"/>
            </p:cNvSpPr>
            <p:nvPr/>
          </p:nvSpPr>
          <p:spPr bwMode="auto">
            <a:xfrm>
              <a:off x="2285" y="958"/>
              <a:ext cx="264" cy="121"/>
            </a:xfrm>
            <a:prstGeom prst="line">
              <a:avLst/>
            </a:prstGeom>
            <a:noFill/>
            <a:ln w="19050" cap="sq">
              <a:solidFill>
                <a:srgbClr val="33CCCC"/>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solidFill>
                  <a:srgbClr val="FFFF66"/>
                </a:solidFill>
                <a:latin typeface="Times New Roman" pitchFamily="18" charset="0"/>
                <a:cs typeface="+mn-cs"/>
              </a:endParaRPr>
            </a:p>
          </p:txBody>
        </p:sp>
        <p:sp>
          <p:nvSpPr>
            <p:cNvPr id="1166814" name="Rectangle 478"/>
            <p:cNvSpPr>
              <a:spLocks noChangeArrowheads="1"/>
            </p:cNvSpPr>
            <p:nvPr/>
          </p:nvSpPr>
          <p:spPr bwMode="auto">
            <a:xfrm rot="5400000">
              <a:off x="2931" y="701"/>
              <a:ext cx="569" cy="81"/>
            </a:xfrm>
            <a:prstGeom prst="rect">
              <a:avLst/>
            </a:prstGeom>
            <a:solidFill>
              <a:srgbClr val="33CCCC"/>
            </a:solidFill>
            <a:ln w="15875" cap="sq">
              <a:solidFill>
                <a:srgbClr val="33CCCC"/>
              </a:solidFill>
              <a:miter lim="800000"/>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en-US">
                <a:solidFill>
                  <a:srgbClr val="FFFF66"/>
                </a:solidFill>
                <a:latin typeface="Times New Roman" pitchFamily="18" charset="0"/>
                <a:cs typeface="+mn-cs"/>
              </a:endParaRPr>
            </a:p>
          </p:txBody>
        </p:sp>
        <p:sp>
          <p:nvSpPr>
            <p:cNvPr id="1166815" name="Rectangle 479"/>
            <p:cNvSpPr>
              <a:spLocks noChangeArrowheads="1"/>
            </p:cNvSpPr>
            <p:nvPr/>
          </p:nvSpPr>
          <p:spPr bwMode="auto">
            <a:xfrm>
              <a:off x="3099" y="425"/>
              <a:ext cx="223" cy="56"/>
            </a:xfrm>
            <a:prstGeom prst="rect">
              <a:avLst/>
            </a:prstGeom>
            <a:solidFill>
              <a:srgbClr val="33CCCC"/>
            </a:solidFill>
            <a:ln w="15875" cap="sq">
              <a:solidFill>
                <a:srgbClr val="33CCCC"/>
              </a:solidFill>
              <a:miter lim="800000"/>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en-US">
                <a:solidFill>
                  <a:srgbClr val="FFFF66"/>
                </a:solidFill>
                <a:latin typeface="Times New Roman" pitchFamily="18" charset="0"/>
                <a:cs typeface="+mn-cs"/>
              </a:endParaRPr>
            </a:p>
          </p:txBody>
        </p:sp>
        <p:sp>
          <p:nvSpPr>
            <p:cNvPr id="1166816" name="Oval 480"/>
            <p:cNvSpPr>
              <a:spLocks noChangeArrowheads="1"/>
            </p:cNvSpPr>
            <p:nvPr/>
          </p:nvSpPr>
          <p:spPr bwMode="auto">
            <a:xfrm>
              <a:off x="3088" y="139"/>
              <a:ext cx="247" cy="236"/>
            </a:xfrm>
            <a:prstGeom prst="ellipse">
              <a:avLst/>
            </a:prstGeom>
            <a:solidFill>
              <a:srgbClr val="FF0000"/>
            </a:solidFill>
            <a:ln w="34925" cap="sq" algn="ctr">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en-US">
                <a:solidFill>
                  <a:srgbClr val="FFFF66"/>
                </a:solidFill>
                <a:latin typeface="Times New Roman" pitchFamily="18" charset="0"/>
                <a:cs typeface="+mn-cs"/>
              </a:endParaRPr>
            </a:p>
          </p:txBody>
        </p:sp>
        <p:sp>
          <p:nvSpPr>
            <p:cNvPr id="1166817" name="AutoShape 481"/>
            <p:cNvSpPr>
              <a:spLocks noChangeArrowheads="1"/>
            </p:cNvSpPr>
            <p:nvPr/>
          </p:nvSpPr>
          <p:spPr bwMode="auto">
            <a:xfrm>
              <a:off x="2826" y="899"/>
              <a:ext cx="713" cy="202"/>
            </a:xfrm>
            <a:prstGeom prst="leftArrow">
              <a:avLst>
                <a:gd name="adj1" fmla="val 50000"/>
                <a:gd name="adj2" fmla="val 88243"/>
              </a:avLst>
            </a:prstGeom>
            <a:solidFill>
              <a:srgbClr val="33CCCC"/>
            </a:solidFill>
            <a:ln>
              <a:noFill/>
            </a:ln>
            <a:effectLst/>
            <a:extLst>
              <a:ext uri="{91240B29-F687-4F45-9708-019B960494DF}">
                <a14:hiddenLine xmlns:a14="http://schemas.microsoft.com/office/drawing/2010/main" w="31750" cap="sq">
                  <a:solidFill>
                    <a:srgbClr val="339966"/>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818" name="Rectangle 482"/>
            <p:cNvSpPr>
              <a:spLocks noChangeArrowheads="1"/>
            </p:cNvSpPr>
            <p:nvPr/>
          </p:nvSpPr>
          <p:spPr bwMode="auto">
            <a:xfrm rot="10800000">
              <a:off x="2563" y="229"/>
              <a:ext cx="484" cy="78"/>
            </a:xfrm>
            <a:prstGeom prst="rect">
              <a:avLst/>
            </a:prstGeom>
            <a:solidFill>
              <a:srgbClr val="FF0000"/>
            </a:solidFill>
            <a:ln>
              <a:noFill/>
            </a:ln>
            <a:effectLst/>
            <a:extLst>
              <a:ext uri="{91240B29-F687-4F45-9708-019B960494DF}">
                <a14:hiddenLine xmlns:a14="http://schemas.microsoft.com/office/drawing/2010/main" w="15875" cap="sq">
                  <a:solidFill>
                    <a:srgbClr val="33CCCC"/>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en-US">
                <a:solidFill>
                  <a:srgbClr val="FFFF66"/>
                </a:solidFill>
                <a:latin typeface="Times New Roman" pitchFamily="18" charset="0"/>
                <a:cs typeface="+mn-cs"/>
              </a:endParaRPr>
            </a:p>
          </p:txBody>
        </p:sp>
        <p:sp>
          <p:nvSpPr>
            <p:cNvPr id="1166819" name="Oval 483"/>
            <p:cNvSpPr>
              <a:spLocks noChangeArrowheads="1"/>
            </p:cNvSpPr>
            <p:nvPr/>
          </p:nvSpPr>
          <p:spPr bwMode="auto">
            <a:xfrm>
              <a:off x="2217" y="514"/>
              <a:ext cx="156" cy="167"/>
            </a:xfrm>
            <a:prstGeom prst="ellipse">
              <a:avLst/>
            </a:prstGeom>
            <a:solidFill>
              <a:srgbClr val="FF0000"/>
            </a:solidFill>
            <a:ln>
              <a:noFill/>
            </a:ln>
            <a:effectLst/>
            <a:extLst>
              <a:ext uri="{91240B29-F687-4F45-9708-019B960494DF}">
                <a14:hiddenLine xmlns:a14="http://schemas.microsoft.com/office/drawing/2010/main" w="34925" cap="sq"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n-US">
                <a:solidFill>
                  <a:srgbClr val="FFFF66"/>
                </a:solidFill>
                <a:latin typeface="Times New Roman" pitchFamily="18" charset="0"/>
                <a:cs typeface="+mn-cs"/>
              </a:endParaRPr>
            </a:p>
          </p:txBody>
        </p:sp>
        <p:sp>
          <p:nvSpPr>
            <p:cNvPr id="1166820" name="Text Box 484"/>
            <p:cNvSpPr txBox="1">
              <a:spLocks noChangeArrowheads="1"/>
            </p:cNvSpPr>
            <p:nvPr/>
          </p:nvSpPr>
          <p:spPr bwMode="auto">
            <a:xfrm>
              <a:off x="3132" y="571"/>
              <a:ext cx="169" cy="288"/>
            </a:xfrm>
            <a:prstGeom prst="rect">
              <a:avLst/>
            </a:prstGeom>
            <a:solidFill>
              <a:srgbClr val="33CCCC"/>
            </a:solidFill>
            <a:ln>
              <a:noFill/>
            </a:ln>
            <a:effectLst/>
            <a:extLst>
              <a:ext uri="{91240B29-F687-4F45-9708-019B960494DF}">
                <a14:hiddenLine xmlns:a14="http://schemas.microsoft.com/office/drawing/2010/main" w="3492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defRPr/>
              </a:pPr>
              <a:r>
                <a:rPr lang="en-US" smtClean="0">
                  <a:solidFill>
                    <a:srgbClr val="101000"/>
                  </a:solidFill>
                  <a:cs typeface="+mn-cs"/>
                  <a:sym typeface="Symbol" pitchFamily="18" charset="2"/>
                </a:rPr>
                <a:t></a:t>
              </a:r>
            </a:p>
          </p:txBody>
        </p:sp>
        <p:sp>
          <p:nvSpPr>
            <p:cNvPr id="1166821" name="Rectangle 485"/>
            <p:cNvSpPr>
              <a:spLocks noChangeArrowheads="1"/>
            </p:cNvSpPr>
            <p:nvPr/>
          </p:nvSpPr>
          <p:spPr bwMode="auto">
            <a:xfrm rot="7845817">
              <a:off x="2200" y="396"/>
              <a:ext cx="484" cy="78"/>
            </a:xfrm>
            <a:prstGeom prst="rect">
              <a:avLst/>
            </a:prstGeom>
            <a:solidFill>
              <a:srgbClr val="FF0000"/>
            </a:solidFill>
            <a:ln>
              <a:noFill/>
            </a:ln>
            <a:effectLst/>
            <a:extLst>
              <a:ext uri="{91240B29-F687-4F45-9708-019B960494DF}">
                <a14:hiddenLine xmlns:a14="http://schemas.microsoft.com/office/drawing/2010/main" w="15875" cap="sq">
                  <a:solidFill>
                    <a:srgbClr val="33CCCC"/>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en-US">
                <a:solidFill>
                  <a:srgbClr val="FFFF66"/>
                </a:solidFill>
                <a:latin typeface="Times New Roman" pitchFamily="18" charset="0"/>
                <a:cs typeface="+mn-cs"/>
              </a:endParaRPr>
            </a:p>
          </p:txBody>
        </p:sp>
      </p:grpSp>
      <p:grpSp>
        <p:nvGrpSpPr>
          <p:cNvPr id="270532" name="Group 494"/>
          <p:cNvGrpSpPr>
            <a:grpSpLocks/>
          </p:cNvGrpSpPr>
          <p:nvPr/>
        </p:nvGrpSpPr>
        <p:grpSpPr bwMode="auto">
          <a:xfrm>
            <a:off x="866775" y="195263"/>
            <a:ext cx="2919413" cy="304800"/>
            <a:chOff x="546" y="123"/>
            <a:chExt cx="1839" cy="192"/>
          </a:xfrm>
        </p:grpSpPr>
        <p:sp>
          <p:nvSpPr>
            <p:cNvPr id="1166807" name="Text Box 471"/>
            <p:cNvSpPr txBox="1">
              <a:spLocks noChangeArrowheads="1"/>
            </p:cNvSpPr>
            <p:nvPr/>
          </p:nvSpPr>
          <p:spPr bwMode="auto">
            <a:xfrm>
              <a:off x="546" y="123"/>
              <a:ext cx="53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hangingPunct="0">
                <a:defRPr/>
              </a:pPr>
              <a:r>
                <a:rPr lang="en-US" sz="1400" b="1">
                  <a:solidFill>
                    <a:srgbClr val="FFFF66"/>
                  </a:solidFill>
                  <a:cs typeface="+mn-cs"/>
                </a:rPr>
                <a:t>Context</a:t>
              </a:r>
            </a:p>
          </p:txBody>
        </p:sp>
        <p:sp>
          <p:nvSpPr>
            <p:cNvPr id="1166822" name="Oval 486"/>
            <p:cNvSpPr>
              <a:spLocks noChangeArrowheads="1"/>
            </p:cNvSpPr>
            <p:nvPr/>
          </p:nvSpPr>
          <p:spPr bwMode="auto">
            <a:xfrm>
              <a:off x="1115" y="205"/>
              <a:ext cx="135" cy="57"/>
            </a:xfrm>
            <a:prstGeom prst="ellipse">
              <a:avLst/>
            </a:prstGeom>
            <a:solidFill>
              <a:srgbClr val="FFCC99">
                <a:alpha val="31000"/>
              </a:srgbClr>
            </a:solidFill>
            <a:ln w="15875">
              <a:solidFill>
                <a:srgbClr val="FFCC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823" name="Oval 487"/>
            <p:cNvSpPr>
              <a:spLocks noChangeArrowheads="1"/>
            </p:cNvSpPr>
            <p:nvPr/>
          </p:nvSpPr>
          <p:spPr bwMode="auto">
            <a:xfrm>
              <a:off x="1300" y="205"/>
              <a:ext cx="135" cy="57"/>
            </a:xfrm>
            <a:prstGeom prst="ellipse">
              <a:avLst/>
            </a:prstGeom>
            <a:solidFill>
              <a:srgbClr val="FFCC99"/>
            </a:solidFill>
            <a:ln w="15875">
              <a:solidFill>
                <a:srgbClr val="FFCC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824" name="Oval 488"/>
            <p:cNvSpPr>
              <a:spLocks noChangeArrowheads="1"/>
            </p:cNvSpPr>
            <p:nvPr/>
          </p:nvSpPr>
          <p:spPr bwMode="auto">
            <a:xfrm>
              <a:off x="1484" y="204"/>
              <a:ext cx="135" cy="57"/>
            </a:xfrm>
            <a:prstGeom prst="ellipse">
              <a:avLst/>
            </a:prstGeom>
            <a:solidFill>
              <a:srgbClr val="FFCC99">
                <a:alpha val="31000"/>
              </a:srgbClr>
            </a:solidFill>
            <a:ln w="15875">
              <a:solidFill>
                <a:srgbClr val="FFCC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825" name="Oval 489"/>
            <p:cNvSpPr>
              <a:spLocks noChangeArrowheads="1"/>
            </p:cNvSpPr>
            <p:nvPr/>
          </p:nvSpPr>
          <p:spPr bwMode="auto">
            <a:xfrm>
              <a:off x="1680" y="204"/>
              <a:ext cx="135" cy="57"/>
            </a:xfrm>
            <a:prstGeom prst="ellipse">
              <a:avLst/>
            </a:prstGeom>
            <a:solidFill>
              <a:srgbClr val="FFCC99">
                <a:alpha val="31000"/>
              </a:srgbClr>
            </a:solidFill>
            <a:ln w="15875">
              <a:solidFill>
                <a:srgbClr val="FFCC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826" name="Oval 490"/>
            <p:cNvSpPr>
              <a:spLocks noChangeArrowheads="1"/>
            </p:cNvSpPr>
            <p:nvPr/>
          </p:nvSpPr>
          <p:spPr bwMode="auto">
            <a:xfrm>
              <a:off x="1870" y="204"/>
              <a:ext cx="135" cy="57"/>
            </a:xfrm>
            <a:prstGeom prst="ellipse">
              <a:avLst/>
            </a:prstGeom>
            <a:solidFill>
              <a:srgbClr val="FFCC99"/>
            </a:solidFill>
            <a:ln w="15875">
              <a:solidFill>
                <a:srgbClr val="FFCC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827" name="Oval 491"/>
            <p:cNvSpPr>
              <a:spLocks noChangeArrowheads="1"/>
            </p:cNvSpPr>
            <p:nvPr/>
          </p:nvSpPr>
          <p:spPr bwMode="auto">
            <a:xfrm>
              <a:off x="2060" y="198"/>
              <a:ext cx="135" cy="57"/>
            </a:xfrm>
            <a:prstGeom prst="ellipse">
              <a:avLst/>
            </a:prstGeom>
            <a:solidFill>
              <a:srgbClr val="FFCC99"/>
            </a:solidFill>
            <a:ln w="15875">
              <a:solidFill>
                <a:srgbClr val="FFCC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sp>
          <p:nvSpPr>
            <p:cNvPr id="1166828" name="Oval 492"/>
            <p:cNvSpPr>
              <a:spLocks noChangeArrowheads="1"/>
            </p:cNvSpPr>
            <p:nvPr/>
          </p:nvSpPr>
          <p:spPr bwMode="auto">
            <a:xfrm>
              <a:off x="2250" y="198"/>
              <a:ext cx="135" cy="57"/>
            </a:xfrm>
            <a:prstGeom prst="ellipse">
              <a:avLst/>
            </a:prstGeom>
            <a:solidFill>
              <a:srgbClr val="FFCC99">
                <a:alpha val="31000"/>
              </a:srgbClr>
            </a:solidFill>
            <a:ln w="15875">
              <a:solidFill>
                <a:srgbClr val="FFCC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66"/>
                </a:solidFill>
                <a:latin typeface="Times New Roman" pitchFamily="18" charset="0"/>
                <a:cs typeface="+mn-cs"/>
              </a:endParaRPr>
            </a:p>
          </p:txBody>
        </p:sp>
      </p:grpSp>
      <p:sp>
        <p:nvSpPr>
          <p:cNvPr id="1166840" name="Text Box 504"/>
          <p:cNvSpPr txBox="1">
            <a:spLocks noChangeArrowheads="1"/>
          </p:cNvSpPr>
          <p:nvPr/>
        </p:nvSpPr>
        <p:spPr bwMode="auto">
          <a:xfrm>
            <a:off x="523875" y="1273175"/>
            <a:ext cx="11001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hangingPunct="0">
              <a:defRPr/>
            </a:pPr>
            <a:r>
              <a:rPr lang="en-US" sz="1400" b="1">
                <a:solidFill>
                  <a:srgbClr val="FFFF66"/>
                </a:solidFill>
                <a:cs typeface="+mn-cs"/>
              </a:rPr>
              <a:t>Categories</a:t>
            </a:r>
          </a:p>
        </p:txBody>
      </p:sp>
      <p:sp>
        <p:nvSpPr>
          <p:cNvPr id="1166841" name="Text Box 505"/>
          <p:cNvSpPr txBox="1">
            <a:spLocks noChangeArrowheads="1"/>
          </p:cNvSpPr>
          <p:nvPr/>
        </p:nvSpPr>
        <p:spPr bwMode="auto">
          <a:xfrm>
            <a:off x="5848350" y="5024438"/>
            <a:ext cx="3295650" cy="752475"/>
          </a:xfrm>
          <a:prstGeom prst="rect">
            <a:avLst/>
          </a:prstGeom>
          <a:solidFill>
            <a:srgbClr val="220000"/>
          </a:solidFill>
          <a:ln w="22225">
            <a:solidFill>
              <a:srgbClr val="8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defRPr/>
            </a:pPr>
            <a:r>
              <a:rPr lang="en-US" sz="1400" b="1">
                <a:solidFill>
                  <a:srgbClr val="FFFF66"/>
                </a:solidFill>
                <a:cs typeface="+mn-cs"/>
              </a:rPr>
              <a:t>Each activated concept corresponds</a:t>
            </a:r>
          </a:p>
          <a:p>
            <a:pPr eaLnBrk="0" hangingPunct="0">
              <a:defRPr/>
            </a:pPr>
            <a:r>
              <a:rPr lang="en-US" sz="1400" b="1">
                <a:solidFill>
                  <a:srgbClr val="FFFF66"/>
                </a:solidFill>
                <a:cs typeface="+mn-cs"/>
              </a:rPr>
              <a:t> to the resonant activity of a </a:t>
            </a:r>
          </a:p>
          <a:p>
            <a:pPr eaLnBrk="0" hangingPunct="0">
              <a:defRPr/>
            </a:pPr>
            <a:r>
              <a:rPr lang="en-US" sz="1400" b="1">
                <a:solidFill>
                  <a:srgbClr val="FFFF66"/>
                </a:solidFill>
                <a:cs typeface="+mn-cs"/>
              </a:rPr>
              <a:t> multi-level network.</a:t>
            </a:r>
          </a:p>
        </p:txBody>
      </p:sp>
      <p:sp>
        <p:nvSpPr>
          <p:cNvPr id="270535" name="TextBox 1"/>
          <p:cNvSpPr txBox="1">
            <a:spLocks noChangeArrowheads="1"/>
          </p:cNvSpPr>
          <p:nvPr/>
        </p:nvSpPr>
        <p:spPr bwMode="auto">
          <a:xfrm>
            <a:off x="5570538" y="6034088"/>
            <a:ext cx="34718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sz="1800"/>
              <a:t>Ali Minai architecture for creative associations, WCCI10</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71362" name="Object 2">
            <a:hlinkClick r:id="rId4" action="ppaction://hlinkfile"/>
          </p:cNvPr>
          <p:cNvGraphicFramePr>
            <a:graphicFrameLocks noChangeAspect="1"/>
          </p:cNvGraphicFramePr>
          <p:nvPr>
            <p:ph sz="half" idx="1"/>
          </p:nvPr>
        </p:nvGraphicFramePr>
        <p:xfrm>
          <a:off x="6372225" y="404813"/>
          <a:ext cx="2411413" cy="2041525"/>
        </p:xfrm>
        <a:graphic>
          <a:graphicData uri="http://schemas.openxmlformats.org/presentationml/2006/ole">
            <mc:AlternateContent xmlns:mc="http://schemas.openxmlformats.org/markup-compatibility/2006">
              <mc:Choice xmlns:v="urn:schemas-microsoft-com:vml" Requires="v">
                <p:oleObj spid="_x0000_s271386" name="Obraz - mapa bitowa" r:id="rId5" imgW="3352381" imgH="2838846" progId="Paint.Picture">
                  <p:embed/>
                </p:oleObj>
              </mc:Choice>
              <mc:Fallback>
                <p:oleObj name="Obraz - mapa bitowa" r:id="rId5" imgW="3352381" imgH="2838846" progId="Paint.Picture">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25" y="404813"/>
                        <a:ext cx="2411413"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1363" name="Object 3"/>
          <p:cNvGraphicFramePr>
            <a:graphicFrameLocks noChangeAspect="1"/>
          </p:cNvGraphicFramePr>
          <p:nvPr>
            <p:ph sz="quarter" idx="2"/>
          </p:nvPr>
        </p:nvGraphicFramePr>
        <p:xfrm>
          <a:off x="3419475" y="404813"/>
          <a:ext cx="2305050" cy="2097087"/>
        </p:xfrm>
        <a:graphic>
          <a:graphicData uri="http://schemas.openxmlformats.org/presentationml/2006/ole">
            <mc:AlternateContent xmlns:mc="http://schemas.openxmlformats.org/markup-compatibility/2006">
              <mc:Choice xmlns:v="urn:schemas-microsoft-com:vml" Requires="v">
                <p:oleObj spid="_x0000_s271387" name="Obraz - mapa bitowa" r:id="rId7" imgW="2847619" imgH="2591162" progId="Paint.Picture">
                  <p:embed/>
                </p:oleObj>
              </mc:Choice>
              <mc:Fallback>
                <p:oleObj name="Obraz - mapa bitowa" r:id="rId7" imgW="2847619" imgH="2591162" progId="Paint.Picture">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9475" y="404813"/>
                        <a:ext cx="2305050" cy="209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0" name="Text Box 4"/>
          <p:cNvSpPr txBox="1">
            <a:spLocks noChangeArrowheads="1"/>
          </p:cNvSpPr>
          <p:nvPr/>
        </p:nvSpPr>
        <p:spPr bwMode="auto">
          <a:xfrm>
            <a:off x="6443663" y="2636838"/>
            <a:ext cx="227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eaLnBrk="1" hangingPunct="1">
              <a:defRPr/>
            </a:pPr>
            <a:r>
              <a:rPr lang="en-US" sz="1800" smtClean="0">
                <a:solidFill>
                  <a:srgbClr val="FFFFFF"/>
                </a:solidFill>
                <a:latin typeface="Arial" pitchFamily="34" charset="0"/>
                <a:cs typeface="+mn-cs"/>
              </a:rPr>
              <a:t>Humanized interface</a:t>
            </a:r>
          </a:p>
        </p:txBody>
      </p:sp>
      <p:sp>
        <p:nvSpPr>
          <p:cNvPr id="1031" name="Text Box 5"/>
          <p:cNvSpPr txBox="1">
            <a:spLocks noChangeArrowheads="1"/>
          </p:cNvSpPr>
          <p:nvPr/>
        </p:nvSpPr>
        <p:spPr bwMode="auto">
          <a:xfrm>
            <a:off x="1042988" y="4076700"/>
            <a:ext cx="73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eaLnBrk="1" hangingPunct="1">
              <a:defRPr/>
            </a:pPr>
            <a:r>
              <a:rPr lang="en-US" sz="1800" smtClean="0">
                <a:solidFill>
                  <a:srgbClr val="FFFFFF"/>
                </a:solidFill>
                <a:latin typeface="Arial" pitchFamily="34" charset="0"/>
                <a:cs typeface="+mn-cs"/>
              </a:rPr>
              <a:t>Store</a:t>
            </a:r>
          </a:p>
        </p:txBody>
      </p:sp>
      <p:sp>
        <p:nvSpPr>
          <p:cNvPr id="1032" name="Text Box 6"/>
          <p:cNvSpPr txBox="1">
            <a:spLocks noChangeArrowheads="1"/>
          </p:cNvSpPr>
          <p:nvPr/>
        </p:nvSpPr>
        <p:spPr bwMode="auto">
          <a:xfrm>
            <a:off x="3635375" y="2636838"/>
            <a:ext cx="2441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eaLnBrk="1" hangingPunct="1">
              <a:defRPr/>
            </a:pPr>
            <a:r>
              <a:rPr lang="en-US" sz="1800" smtClean="0">
                <a:solidFill>
                  <a:srgbClr val="FFFFFF"/>
                </a:solidFill>
                <a:latin typeface="Arial" pitchFamily="34" charset="0"/>
                <a:cs typeface="+mn-cs"/>
              </a:rPr>
              <a:t>Applications, search,  </a:t>
            </a:r>
          </a:p>
          <a:p>
            <a:pPr eaLnBrk="1" hangingPunct="1">
              <a:defRPr/>
            </a:pPr>
            <a:r>
              <a:rPr lang="en-US" sz="1800" smtClean="0">
                <a:solidFill>
                  <a:srgbClr val="FFFFFF"/>
                </a:solidFill>
                <a:latin typeface="Arial" pitchFamily="34" charset="0"/>
                <a:cs typeface="+mn-cs"/>
              </a:rPr>
              <a:t>20 questions game.</a:t>
            </a:r>
          </a:p>
        </p:txBody>
      </p:sp>
      <p:sp>
        <p:nvSpPr>
          <p:cNvPr id="1033" name="Text Box 7"/>
          <p:cNvSpPr txBox="1">
            <a:spLocks noChangeArrowheads="1"/>
          </p:cNvSpPr>
          <p:nvPr/>
        </p:nvSpPr>
        <p:spPr bwMode="auto">
          <a:xfrm>
            <a:off x="2555875" y="1484313"/>
            <a:ext cx="806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eaLnBrk="1" hangingPunct="1">
              <a:defRPr/>
            </a:pPr>
            <a:r>
              <a:rPr lang="en-US" sz="1800" smtClean="0">
                <a:solidFill>
                  <a:srgbClr val="FFFFFF"/>
                </a:solidFill>
                <a:latin typeface="Arial" pitchFamily="34" charset="0"/>
                <a:cs typeface="+mn-cs"/>
              </a:rPr>
              <a:t>Query</a:t>
            </a:r>
          </a:p>
        </p:txBody>
      </p:sp>
      <p:graphicFrame>
        <p:nvGraphicFramePr>
          <p:cNvPr id="271368" name="Object 4">
            <a:hlinkClick r:id="rId9" action="ppaction://hlinkfile"/>
          </p:cNvPr>
          <p:cNvGraphicFramePr>
            <a:graphicFrameLocks noChangeAspect="1"/>
          </p:cNvGraphicFramePr>
          <p:nvPr>
            <p:ph sz="quarter" idx="3"/>
          </p:nvPr>
        </p:nvGraphicFramePr>
        <p:xfrm>
          <a:off x="323850" y="260350"/>
          <a:ext cx="2249488" cy="2187575"/>
        </p:xfrm>
        <a:graphic>
          <a:graphicData uri="http://schemas.openxmlformats.org/presentationml/2006/ole">
            <mc:AlternateContent xmlns:mc="http://schemas.openxmlformats.org/markup-compatibility/2006">
              <mc:Choice xmlns:v="urn:schemas-microsoft-com:vml" Requires="v">
                <p:oleObj spid="_x0000_s271388" name="Obraz - mapa bitowa" r:id="rId10" imgW="3847619" imgH="3742857" progId="Paint.Picture">
                  <p:embed/>
                </p:oleObj>
              </mc:Choice>
              <mc:Fallback>
                <p:oleObj name="Obraz - mapa bitowa" r:id="rId10" imgW="3847619" imgH="3742857" progId="Paint.Picture">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850" y="260350"/>
                        <a:ext cx="2249488"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1145" name="Line 9"/>
          <p:cNvSpPr>
            <a:spLocks noChangeShapeType="1"/>
          </p:cNvSpPr>
          <p:nvPr/>
        </p:nvSpPr>
        <p:spPr bwMode="auto">
          <a:xfrm>
            <a:off x="2627313" y="1341438"/>
            <a:ext cx="649287" cy="0"/>
          </a:xfrm>
          <a:prstGeom prst="line">
            <a:avLst/>
          </a:prstGeom>
          <a:noFill/>
          <a:ln w="9525">
            <a:solidFill>
              <a:schemeClr val="bg1"/>
            </a:solidFill>
            <a:round/>
            <a:headEnd type="triangle" w="med" len="med"/>
            <a:tailEnd type="triangle" w="med" len="med"/>
          </a:ln>
          <a:effectLst/>
        </p:spPr>
        <p:txBody>
          <a:bodyPr/>
          <a:lstStyle/>
          <a:p>
            <a:pPr algn="ctr">
              <a:defRPr/>
            </a:pPr>
            <a:endParaRPr lang="pl-PL" sz="4400">
              <a:solidFill>
                <a:srgbClr val="FFFFFF"/>
              </a:solidFill>
              <a:effectLst>
                <a:outerShdw blurRad="38100" dist="38100" dir="2700000" algn="tl">
                  <a:srgbClr val="000000">
                    <a:alpha val="43137"/>
                  </a:srgbClr>
                </a:outerShdw>
              </a:effectLst>
              <a:latin typeface="Arial Unicode MS" pitchFamily="34" charset="-128"/>
              <a:cs typeface="+mn-cs"/>
            </a:endParaRPr>
          </a:p>
        </p:txBody>
      </p:sp>
      <p:sp>
        <p:nvSpPr>
          <p:cNvPr id="731146" name="Line 10"/>
          <p:cNvSpPr>
            <a:spLocks noChangeShapeType="1"/>
          </p:cNvSpPr>
          <p:nvPr/>
        </p:nvSpPr>
        <p:spPr bwMode="auto">
          <a:xfrm>
            <a:off x="5867400" y="1341438"/>
            <a:ext cx="360363" cy="0"/>
          </a:xfrm>
          <a:prstGeom prst="line">
            <a:avLst/>
          </a:prstGeom>
          <a:noFill/>
          <a:ln w="9525">
            <a:solidFill>
              <a:schemeClr val="bg1"/>
            </a:solidFill>
            <a:round/>
            <a:headEnd type="triangle" w="med" len="med"/>
            <a:tailEnd type="triangle" w="med" len="med"/>
          </a:ln>
          <a:effectLst/>
        </p:spPr>
        <p:txBody>
          <a:bodyPr/>
          <a:lstStyle/>
          <a:p>
            <a:pPr algn="ctr">
              <a:defRPr/>
            </a:pPr>
            <a:endParaRPr lang="pl-PL" sz="4400">
              <a:solidFill>
                <a:srgbClr val="FFFFFF"/>
              </a:solidFill>
              <a:effectLst>
                <a:outerShdw blurRad="38100" dist="38100" dir="2700000" algn="tl">
                  <a:srgbClr val="000000">
                    <a:alpha val="43137"/>
                  </a:srgbClr>
                </a:outerShdw>
              </a:effectLst>
              <a:latin typeface="Arial Unicode MS" pitchFamily="34" charset="-128"/>
              <a:cs typeface="+mn-cs"/>
            </a:endParaRPr>
          </a:p>
        </p:txBody>
      </p:sp>
      <p:sp>
        <p:nvSpPr>
          <p:cNvPr id="731147" name="Line 11"/>
          <p:cNvSpPr>
            <a:spLocks noChangeShapeType="1"/>
          </p:cNvSpPr>
          <p:nvPr/>
        </p:nvSpPr>
        <p:spPr bwMode="auto">
          <a:xfrm flipV="1">
            <a:off x="1403350" y="3068638"/>
            <a:ext cx="0" cy="1081087"/>
          </a:xfrm>
          <a:prstGeom prst="line">
            <a:avLst/>
          </a:prstGeom>
          <a:noFill/>
          <a:ln w="9525">
            <a:solidFill>
              <a:schemeClr val="bg1"/>
            </a:solidFill>
            <a:round/>
            <a:headEnd/>
            <a:tailEnd type="triangle" w="med" len="med"/>
          </a:ln>
          <a:effectLst/>
        </p:spPr>
        <p:txBody>
          <a:bodyPr/>
          <a:lstStyle/>
          <a:p>
            <a:pPr algn="ctr">
              <a:defRPr/>
            </a:pPr>
            <a:endParaRPr lang="pl-PL" sz="4400">
              <a:solidFill>
                <a:srgbClr val="FFFFFF"/>
              </a:solidFill>
              <a:effectLst>
                <a:outerShdw blurRad="38100" dist="38100" dir="2700000" algn="tl">
                  <a:srgbClr val="000000">
                    <a:alpha val="43137"/>
                  </a:srgbClr>
                </a:outerShdw>
              </a:effectLst>
              <a:latin typeface="Arial Unicode MS" pitchFamily="34" charset="-128"/>
              <a:cs typeface="+mn-cs"/>
            </a:endParaRPr>
          </a:p>
        </p:txBody>
      </p:sp>
      <p:sp>
        <p:nvSpPr>
          <p:cNvPr id="1037" name="Text Box 12"/>
          <p:cNvSpPr txBox="1">
            <a:spLocks noChangeArrowheads="1"/>
          </p:cNvSpPr>
          <p:nvPr/>
        </p:nvSpPr>
        <p:spPr bwMode="auto">
          <a:xfrm>
            <a:off x="468313" y="2565400"/>
            <a:ext cx="2025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eaLnBrk="1" hangingPunct="1">
              <a:defRPr/>
            </a:pPr>
            <a:r>
              <a:rPr lang="en-US" sz="1800" smtClean="0">
                <a:solidFill>
                  <a:srgbClr val="FFFFFF"/>
                </a:solidFill>
                <a:latin typeface="Arial" pitchFamily="34" charset="0"/>
                <a:cs typeface="+mn-cs"/>
              </a:rPr>
              <a:t>Semantic memory</a:t>
            </a:r>
          </a:p>
        </p:txBody>
      </p:sp>
      <p:graphicFrame>
        <p:nvGraphicFramePr>
          <p:cNvPr id="271373" name="Object 5"/>
          <p:cNvGraphicFramePr>
            <a:graphicFrameLocks noChangeAspect="1"/>
          </p:cNvGraphicFramePr>
          <p:nvPr/>
        </p:nvGraphicFramePr>
        <p:xfrm>
          <a:off x="6443663" y="4365625"/>
          <a:ext cx="2376487" cy="1052513"/>
        </p:xfrm>
        <a:graphic>
          <a:graphicData uri="http://schemas.openxmlformats.org/presentationml/2006/ole">
            <mc:AlternateContent xmlns:mc="http://schemas.openxmlformats.org/markup-compatibility/2006">
              <mc:Choice xmlns:v="urn:schemas-microsoft-com:vml" Requires="v">
                <p:oleObj spid="_x0000_s271389" name="Obraz - mapa bitowa" r:id="rId12" imgW="2343477" imgH="1038370" progId="Paint.Picture">
                  <p:embed/>
                </p:oleObj>
              </mc:Choice>
              <mc:Fallback>
                <p:oleObj name="Obraz - mapa bitowa" r:id="rId12" imgW="2343477" imgH="1038370" progId="Paint.Picture">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43663" y="4365625"/>
                        <a:ext cx="2376487"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8" name="Text Box 14"/>
          <p:cNvSpPr txBox="1">
            <a:spLocks noChangeArrowheads="1"/>
          </p:cNvSpPr>
          <p:nvPr/>
        </p:nvSpPr>
        <p:spPr bwMode="auto">
          <a:xfrm>
            <a:off x="4787900" y="5949950"/>
            <a:ext cx="857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r" eaLnBrk="1" hangingPunct="1">
              <a:defRPr/>
            </a:pPr>
            <a:r>
              <a:rPr lang="en-US" sz="1800" smtClean="0">
                <a:solidFill>
                  <a:srgbClr val="FFFFFF"/>
                </a:solidFill>
                <a:latin typeface="Arial" pitchFamily="34" charset="0"/>
                <a:cs typeface="+mn-cs"/>
              </a:rPr>
              <a:t>Parser</a:t>
            </a:r>
          </a:p>
        </p:txBody>
      </p:sp>
      <p:sp>
        <p:nvSpPr>
          <p:cNvPr id="1039" name="Text Box 15"/>
          <p:cNvSpPr txBox="1">
            <a:spLocks noChangeArrowheads="1"/>
          </p:cNvSpPr>
          <p:nvPr/>
        </p:nvSpPr>
        <p:spPr bwMode="auto">
          <a:xfrm>
            <a:off x="3819525" y="4292600"/>
            <a:ext cx="2368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ctr" eaLnBrk="1" hangingPunct="1">
              <a:defRPr/>
            </a:pPr>
            <a:r>
              <a:rPr lang="en-US" sz="1800" smtClean="0">
                <a:solidFill>
                  <a:srgbClr val="FFFFFF"/>
                </a:solidFill>
                <a:latin typeface="Arial" pitchFamily="34" charset="0"/>
                <a:cs typeface="+mn-cs"/>
              </a:rPr>
              <a:t>Part of speech tagger</a:t>
            </a:r>
          </a:p>
          <a:p>
            <a:pPr algn="ctr" eaLnBrk="1" hangingPunct="1">
              <a:defRPr/>
            </a:pPr>
            <a:r>
              <a:rPr lang="en-US" sz="1800" smtClean="0">
                <a:solidFill>
                  <a:srgbClr val="FFFFFF"/>
                </a:solidFill>
                <a:latin typeface="Arial" pitchFamily="34" charset="0"/>
                <a:cs typeface="+mn-cs"/>
              </a:rPr>
              <a:t>&amp; phrase extractor</a:t>
            </a:r>
          </a:p>
        </p:txBody>
      </p:sp>
      <p:sp>
        <p:nvSpPr>
          <p:cNvPr id="1040" name="Text Box 16"/>
          <p:cNvSpPr txBox="1">
            <a:spLocks noChangeArrowheads="1"/>
          </p:cNvSpPr>
          <p:nvPr/>
        </p:nvSpPr>
        <p:spPr bwMode="auto">
          <a:xfrm>
            <a:off x="6461125" y="5445125"/>
            <a:ext cx="22542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eaLnBrk="1" hangingPunct="1">
              <a:defRPr/>
            </a:pPr>
            <a:r>
              <a:rPr lang="en-US" sz="1800" smtClean="0">
                <a:solidFill>
                  <a:srgbClr val="FFFFFF"/>
                </a:solidFill>
                <a:latin typeface="Arial" pitchFamily="34" charset="0"/>
                <a:cs typeface="+mn-cs"/>
              </a:rPr>
              <a:t>On line dictionaries</a:t>
            </a:r>
          </a:p>
          <a:p>
            <a:pPr eaLnBrk="1" hangingPunct="1">
              <a:defRPr/>
            </a:pPr>
            <a:r>
              <a:rPr lang="en-US" sz="1800" smtClean="0">
                <a:solidFill>
                  <a:srgbClr val="FFFFFF"/>
                </a:solidFill>
                <a:latin typeface="Arial" pitchFamily="34" charset="0"/>
                <a:cs typeface="+mn-cs"/>
              </a:rPr>
              <a:t>Active search and </a:t>
            </a:r>
            <a:br>
              <a:rPr lang="en-US" sz="1800" smtClean="0">
                <a:solidFill>
                  <a:srgbClr val="FFFFFF"/>
                </a:solidFill>
                <a:latin typeface="Arial" pitchFamily="34" charset="0"/>
                <a:cs typeface="+mn-cs"/>
              </a:rPr>
            </a:br>
            <a:r>
              <a:rPr lang="en-US" sz="1800" smtClean="0">
                <a:solidFill>
                  <a:srgbClr val="FFFFFF"/>
                </a:solidFill>
                <a:latin typeface="Arial" pitchFamily="34" charset="0"/>
                <a:cs typeface="+mn-cs"/>
              </a:rPr>
              <a:t>dialogues with users</a:t>
            </a:r>
          </a:p>
        </p:txBody>
      </p:sp>
      <p:sp>
        <p:nvSpPr>
          <p:cNvPr id="1041" name="Text Box 17"/>
          <p:cNvSpPr txBox="1">
            <a:spLocks noChangeArrowheads="1"/>
          </p:cNvSpPr>
          <p:nvPr/>
        </p:nvSpPr>
        <p:spPr bwMode="auto">
          <a:xfrm>
            <a:off x="2771775" y="6092825"/>
            <a:ext cx="933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eaLnBrk="1" hangingPunct="1">
              <a:defRPr/>
            </a:pPr>
            <a:r>
              <a:rPr lang="en-US" sz="1800" smtClean="0">
                <a:solidFill>
                  <a:srgbClr val="FFFFFF"/>
                </a:solidFill>
                <a:latin typeface="Arial" pitchFamily="34" charset="0"/>
                <a:cs typeface="+mn-cs"/>
              </a:rPr>
              <a:t>Manual</a:t>
            </a:r>
          </a:p>
        </p:txBody>
      </p:sp>
      <p:sp>
        <p:nvSpPr>
          <p:cNvPr id="1042" name="Text Box 18"/>
          <p:cNvSpPr txBox="1">
            <a:spLocks noChangeArrowheads="1"/>
          </p:cNvSpPr>
          <p:nvPr/>
        </p:nvSpPr>
        <p:spPr bwMode="auto">
          <a:xfrm>
            <a:off x="2700338" y="5157788"/>
            <a:ext cx="1276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eaLnBrk="1" hangingPunct="1">
              <a:defRPr/>
            </a:pPr>
            <a:r>
              <a:rPr lang="en-US" sz="1800" smtClean="0">
                <a:solidFill>
                  <a:srgbClr val="FFFFFF"/>
                </a:solidFill>
                <a:latin typeface="Arial" pitchFamily="34" charset="0"/>
                <a:cs typeface="+mn-cs"/>
              </a:rPr>
              <a:t>verification</a:t>
            </a:r>
          </a:p>
        </p:txBody>
      </p:sp>
      <p:pic>
        <p:nvPicPr>
          <p:cNvPr id="271379" name="Picture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1188" y="4508500"/>
            <a:ext cx="177165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1156" name="Line 20"/>
          <p:cNvSpPr>
            <a:spLocks noChangeShapeType="1"/>
          </p:cNvSpPr>
          <p:nvPr/>
        </p:nvSpPr>
        <p:spPr bwMode="auto">
          <a:xfrm>
            <a:off x="2268538" y="3573463"/>
            <a:ext cx="6480175" cy="0"/>
          </a:xfrm>
          <a:prstGeom prst="line">
            <a:avLst/>
          </a:prstGeom>
          <a:noFill/>
          <a:ln w="9525">
            <a:solidFill>
              <a:schemeClr val="bg1"/>
            </a:solidFill>
            <a:round/>
            <a:headEnd/>
            <a:tailEnd/>
          </a:ln>
          <a:effectLst/>
        </p:spPr>
        <p:txBody>
          <a:bodyPr/>
          <a:lstStyle/>
          <a:p>
            <a:pPr algn="ctr">
              <a:defRPr/>
            </a:pPr>
            <a:endParaRPr lang="pl-PL" sz="4400">
              <a:solidFill>
                <a:srgbClr val="FFFFFF"/>
              </a:solidFill>
              <a:effectLst>
                <a:outerShdw blurRad="38100" dist="38100" dir="2700000" algn="tl">
                  <a:srgbClr val="000000">
                    <a:alpha val="43137"/>
                  </a:srgbClr>
                </a:outerShdw>
              </a:effectLst>
              <a:latin typeface="Arial Unicode MS" pitchFamily="34" charset="-128"/>
              <a:cs typeface="+mn-cs"/>
            </a:endParaRPr>
          </a:p>
        </p:txBody>
      </p:sp>
      <p:sp>
        <p:nvSpPr>
          <p:cNvPr id="731157" name="Line 21"/>
          <p:cNvSpPr>
            <a:spLocks noChangeShapeType="1"/>
          </p:cNvSpPr>
          <p:nvPr/>
        </p:nvSpPr>
        <p:spPr bwMode="auto">
          <a:xfrm flipH="1">
            <a:off x="5651500" y="5157788"/>
            <a:ext cx="1152525" cy="935037"/>
          </a:xfrm>
          <a:prstGeom prst="line">
            <a:avLst/>
          </a:prstGeom>
          <a:noFill/>
          <a:ln w="9525">
            <a:solidFill>
              <a:schemeClr val="bg1"/>
            </a:solidFill>
            <a:round/>
            <a:headEnd/>
            <a:tailEnd type="triangle" w="med" len="med"/>
          </a:ln>
          <a:effectLst/>
        </p:spPr>
        <p:txBody>
          <a:bodyPr/>
          <a:lstStyle/>
          <a:p>
            <a:pPr algn="ctr">
              <a:defRPr/>
            </a:pPr>
            <a:endParaRPr lang="pl-PL" sz="4400">
              <a:solidFill>
                <a:srgbClr val="FFFFFF"/>
              </a:solidFill>
              <a:effectLst>
                <a:outerShdw blurRad="38100" dist="38100" dir="2700000" algn="tl">
                  <a:srgbClr val="000000">
                    <a:alpha val="43137"/>
                  </a:srgbClr>
                </a:outerShdw>
              </a:effectLst>
              <a:latin typeface="Arial Unicode MS" pitchFamily="34" charset="-128"/>
              <a:cs typeface="+mn-cs"/>
            </a:endParaRPr>
          </a:p>
        </p:txBody>
      </p:sp>
      <p:sp>
        <p:nvSpPr>
          <p:cNvPr id="731158" name="Line 22"/>
          <p:cNvSpPr>
            <a:spLocks noChangeShapeType="1"/>
          </p:cNvSpPr>
          <p:nvPr/>
        </p:nvSpPr>
        <p:spPr bwMode="auto">
          <a:xfrm flipV="1">
            <a:off x="5148263" y="4941888"/>
            <a:ext cx="0" cy="935037"/>
          </a:xfrm>
          <a:prstGeom prst="line">
            <a:avLst/>
          </a:prstGeom>
          <a:noFill/>
          <a:ln w="9525">
            <a:solidFill>
              <a:schemeClr val="bg1"/>
            </a:solidFill>
            <a:round/>
            <a:headEnd/>
            <a:tailEnd type="triangle" w="med" len="med"/>
          </a:ln>
          <a:effectLst/>
        </p:spPr>
        <p:txBody>
          <a:bodyPr/>
          <a:lstStyle/>
          <a:p>
            <a:pPr algn="ctr">
              <a:defRPr/>
            </a:pPr>
            <a:endParaRPr lang="pl-PL" sz="4400">
              <a:solidFill>
                <a:srgbClr val="FFFFFF"/>
              </a:solidFill>
              <a:effectLst>
                <a:outerShdw blurRad="38100" dist="38100" dir="2700000" algn="tl">
                  <a:srgbClr val="000000">
                    <a:alpha val="43137"/>
                  </a:srgbClr>
                </a:outerShdw>
              </a:effectLst>
              <a:latin typeface="Arial Unicode MS" pitchFamily="34" charset="-128"/>
              <a:cs typeface="+mn-cs"/>
            </a:endParaRPr>
          </a:p>
        </p:txBody>
      </p:sp>
      <p:sp>
        <p:nvSpPr>
          <p:cNvPr id="731159" name="Line 23"/>
          <p:cNvSpPr>
            <a:spLocks noChangeShapeType="1"/>
          </p:cNvSpPr>
          <p:nvPr/>
        </p:nvSpPr>
        <p:spPr bwMode="auto">
          <a:xfrm flipH="1">
            <a:off x="3563938" y="4941888"/>
            <a:ext cx="1008062" cy="1079500"/>
          </a:xfrm>
          <a:prstGeom prst="line">
            <a:avLst/>
          </a:prstGeom>
          <a:noFill/>
          <a:ln w="9525">
            <a:solidFill>
              <a:schemeClr val="bg1"/>
            </a:solidFill>
            <a:round/>
            <a:headEnd/>
            <a:tailEnd type="triangle" w="med" len="med"/>
          </a:ln>
          <a:effectLst/>
        </p:spPr>
        <p:txBody>
          <a:bodyPr/>
          <a:lstStyle/>
          <a:p>
            <a:pPr algn="ctr">
              <a:defRPr/>
            </a:pPr>
            <a:endParaRPr lang="pl-PL" sz="4400">
              <a:solidFill>
                <a:srgbClr val="FFFFFF"/>
              </a:solidFill>
              <a:effectLst>
                <a:outerShdw blurRad="38100" dist="38100" dir="2700000" algn="tl">
                  <a:srgbClr val="000000">
                    <a:alpha val="43137"/>
                  </a:srgbClr>
                </a:outerShdw>
              </a:effectLst>
              <a:latin typeface="Arial Unicode MS" pitchFamily="34" charset="-128"/>
              <a:cs typeface="+mn-cs"/>
            </a:endParaRPr>
          </a:p>
        </p:txBody>
      </p:sp>
      <p:sp>
        <p:nvSpPr>
          <p:cNvPr id="731160" name="Line 24"/>
          <p:cNvSpPr>
            <a:spLocks noChangeShapeType="1"/>
          </p:cNvSpPr>
          <p:nvPr/>
        </p:nvSpPr>
        <p:spPr bwMode="auto">
          <a:xfrm flipH="1" flipV="1">
            <a:off x="2411413" y="5589588"/>
            <a:ext cx="720725" cy="431800"/>
          </a:xfrm>
          <a:prstGeom prst="line">
            <a:avLst/>
          </a:prstGeom>
          <a:noFill/>
          <a:ln w="9525">
            <a:solidFill>
              <a:schemeClr val="bg1"/>
            </a:solidFill>
            <a:round/>
            <a:headEnd/>
            <a:tailEnd type="triangle" w="med" len="med"/>
          </a:ln>
          <a:effectLst/>
        </p:spPr>
        <p:txBody>
          <a:bodyPr/>
          <a:lstStyle/>
          <a:p>
            <a:pPr algn="ctr">
              <a:defRPr/>
            </a:pPr>
            <a:endParaRPr lang="pl-PL" sz="4400">
              <a:solidFill>
                <a:srgbClr val="FFFFFF"/>
              </a:solidFill>
              <a:effectLst>
                <a:outerShdw blurRad="38100" dist="38100" dir="2700000" algn="tl">
                  <a:srgbClr val="000000">
                    <a:alpha val="43137"/>
                  </a:srgbClr>
                </a:outerShdw>
              </a:effectLst>
              <a:latin typeface="Arial Unicode MS" pitchFamily="34" charset="-128"/>
              <a:cs typeface="+mn-cs"/>
            </a:endParaRPr>
          </a:p>
        </p:txBody>
      </p:sp>
      <p:sp>
        <p:nvSpPr>
          <p:cNvPr id="731161" name="Line 25"/>
          <p:cNvSpPr>
            <a:spLocks noChangeShapeType="1"/>
          </p:cNvSpPr>
          <p:nvPr/>
        </p:nvSpPr>
        <p:spPr bwMode="auto">
          <a:xfrm flipH="1">
            <a:off x="2411413" y="4652963"/>
            <a:ext cx="1368425" cy="360362"/>
          </a:xfrm>
          <a:prstGeom prst="line">
            <a:avLst/>
          </a:prstGeom>
          <a:noFill/>
          <a:ln w="9525">
            <a:solidFill>
              <a:schemeClr val="bg1"/>
            </a:solidFill>
            <a:round/>
            <a:headEnd/>
            <a:tailEnd type="triangle" w="med" len="med"/>
          </a:ln>
          <a:effectLst/>
        </p:spPr>
        <p:txBody>
          <a:bodyPr/>
          <a:lstStyle/>
          <a:p>
            <a:pPr algn="ctr">
              <a:defRPr/>
            </a:pPr>
            <a:endParaRPr lang="pl-PL" sz="4400">
              <a:solidFill>
                <a:srgbClr val="FFFFFF"/>
              </a:solidFill>
              <a:effectLst>
                <a:outerShdw blurRad="38100" dist="38100" dir="2700000" algn="tl">
                  <a:srgbClr val="000000">
                    <a:alpha val="43137"/>
                  </a:srgbClr>
                </a:outerShdw>
              </a:effectLst>
              <a:latin typeface="Arial Unicode MS" pitchFamily="34" charset="-128"/>
              <a:cs typeface="+mn-cs"/>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3500438"/>
            <a:ext cx="1249362" cy="2286000"/>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pic>
      <p:sp>
        <p:nvSpPr>
          <p:cNvPr id="184323" name="Rectangle 3"/>
          <p:cNvSpPr>
            <a:spLocks noGrp="1" noChangeArrowheads="1"/>
          </p:cNvSpPr>
          <p:nvPr>
            <p:ph type="title"/>
          </p:nvPr>
        </p:nvSpPr>
        <p:spPr>
          <a:xfrm>
            <a:off x="685800" y="188913"/>
            <a:ext cx="7196138" cy="792162"/>
          </a:xfrm>
        </p:spPr>
        <p:txBody>
          <a:bodyPr/>
          <a:lstStyle/>
          <a:p>
            <a:pPr eaLnBrk="1" hangingPunct="1">
              <a:defRPr/>
            </a:pPr>
            <a:r>
              <a:rPr lang="en-US" dirty="0" smtClean="0"/>
              <a:t>DREAM top-level architecture</a:t>
            </a:r>
          </a:p>
        </p:txBody>
      </p:sp>
      <p:grpSp>
        <p:nvGrpSpPr>
          <p:cNvPr id="272388" name="Group 4"/>
          <p:cNvGrpSpPr>
            <a:grpSpLocks/>
          </p:cNvGrpSpPr>
          <p:nvPr/>
        </p:nvGrpSpPr>
        <p:grpSpPr bwMode="auto">
          <a:xfrm>
            <a:off x="323850" y="620713"/>
            <a:ext cx="8172450" cy="4819650"/>
            <a:chOff x="336" y="717"/>
            <a:chExt cx="5148" cy="3036"/>
          </a:xfrm>
        </p:grpSpPr>
        <p:sp>
          <p:nvSpPr>
            <p:cNvPr id="2" name="AutoShape 5"/>
            <p:cNvSpPr>
              <a:spLocks noChangeAspect="1" noChangeArrowheads="1"/>
            </p:cNvSpPr>
            <p:nvPr/>
          </p:nvSpPr>
          <p:spPr bwMode="auto">
            <a:xfrm>
              <a:off x="336" y="717"/>
              <a:ext cx="5136" cy="3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a:lstStyle/>
            <a:p>
              <a:pPr eaLnBrk="0" hangingPunct="0">
                <a:defRPr/>
              </a:pPr>
              <a:endParaRPr lang="en-US" sz="1800">
                <a:solidFill>
                  <a:srgbClr val="000000"/>
                </a:solidFill>
                <a:latin typeface="Tahoma" pitchFamily="34" charset="0"/>
                <a:cs typeface="+mn-cs"/>
              </a:endParaRPr>
            </a:p>
          </p:txBody>
        </p:sp>
        <p:sp>
          <p:nvSpPr>
            <p:cNvPr id="184326" name="Text Box 6"/>
            <p:cNvSpPr txBox="1">
              <a:spLocks noChangeArrowheads="1"/>
            </p:cNvSpPr>
            <p:nvPr/>
          </p:nvSpPr>
          <p:spPr bwMode="auto">
            <a:xfrm>
              <a:off x="644" y="1910"/>
              <a:ext cx="925" cy="40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defRPr/>
              </a:pPr>
              <a:r>
                <a:rPr lang="en-US" sz="1600">
                  <a:solidFill>
                    <a:srgbClr val="FFFFFF"/>
                  </a:solidFill>
                  <a:latin typeface="Arial Unicode MS" pitchFamily="34" charset="-128"/>
                  <a:cs typeface="+mn-cs"/>
                </a:rPr>
                <a:t>Natural input modules</a:t>
              </a:r>
            </a:p>
          </p:txBody>
        </p:sp>
        <p:sp>
          <p:nvSpPr>
            <p:cNvPr id="184327" name="Text Box 7"/>
            <p:cNvSpPr txBox="1">
              <a:spLocks noChangeArrowheads="1"/>
            </p:cNvSpPr>
            <p:nvPr/>
          </p:nvSpPr>
          <p:spPr bwMode="auto">
            <a:xfrm>
              <a:off x="2082" y="2219"/>
              <a:ext cx="925" cy="40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defRPr/>
              </a:pPr>
              <a:r>
                <a:rPr lang="en-US" sz="1600">
                  <a:solidFill>
                    <a:srgbClr val="FFFFFF"/>
                  </a:solidFill>
                  <a:latin typeface="Arial Unicode MS" pitchFamily="34" charset="-128"/>
                  <a:cs typeface="+mn-cs"/>
                </a:rPr>
                <a:t>Cognitive functions</a:t>
              </a:r>
            </a:p>
          </p:txBody>
        </p:sp>
        <p:sp>
          <p:nvSpPr>
            <p:cNvPr id="184328" name="Text Box 8"/>
            <p:cNvSpPr txBox="1">
              <a:spLocks noChangeArrowheads="1"/>
            </p:cNvSpPr>
            <p:nvPr/>
          </p:nvSpPr>
          <p:spPr bwMode="auto">
            <a:xfrm>
              <a:off x="1466" y="2835"/>
              <a:ext cx="924" cy="40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defRPr/>
              </a:pPr>
              <a:r>
                <a:rPr lang="en-US" sz="1600">
                  <a:solidFill>
                    <a:srgbClr val="FFFFFF"/>
                  </a:solidFill>
                  <a:latin typeface="Arial Unicode MS" pitchFamily="34" charset="-128"/>
                  <a:cs typeface="+mn-cs"/>
                </a:rPr>
                <a:t>Affective</a:t>
              </a:r>
              <a:br>
                <a:rPr lang="en-US" sz="1600">
                  <a:solidFill>
                    <a:srgbClr val="FFFFFF"/>
                  </a:solidFill>
                  <a:latin typeface="Arial Unicode MS" pitchFamily="34" charset="-128"/>
                  <a:cs typeface="+mn-cs"/>
                </a:rPr>
              </a:br>
              <a:r>
                <a:rPr lang="en-US" sz="1600">
                  <a:solidFill>
                    <a:srgbClr val="FFFFFF"/>
                  </a:solidFill>
                  <a:latin typeface="Arial Unicode MS" pitchFamily="34" charset="-128"/>
                  <a:cs typeface="+mn-cs"/>
                </a:rPr>
                <a:t>functions</a:t>
              </a:r>
            </a:p>
          </p:txBody>
        </p:sp>
        <p:sp>
          <p:nvSpPr>
            <p:cNvPr id="184329" name="Text Box 9"/>
            <p:cNvSpPr txBox="1">
              <a:spLocks noChangeArrowheads="1"/>
            </p:cNvSpPr>
            <p:nvPr/>
          </p:nvSpPr>
          <p:spPr bwMode="auto">
            <a:xfrm>
              <a:off x="1363" y="986"/>
              <a:ext cx="1336" cy="40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defRPr/>
              </a:pPr>
              <a:r>
                <a:rPr lang="en-US" sz="1600">
                  <a:solidFill>
                    <a:srgbClr val="FFFFFF"/>
                  </a:solidFill>
                  <a:latin typeface="Arial Unicode MS" pitchFamily="34" charset="-128"/>
                  <a:cs typeface="+mn-cs"/>
                </a:rPr>
                <a:t>Web/text/</a:t>
              </a:r>
              <a:br>
                <a:rPr lang="en-US" sz="1600">
                  <a:solidFill>
                    <a:srgbClr val="FFFFFF"/>
                  </a:solidFill>
                  <a:latin typeface="Arial Unicode MS" pitchFamily="34" charset="-128"/>
                  <a:cs typeface="+mn-cs"/>
                </a:rPr>
              </a:br>
              <a:r>
                <a:rPr lang="en-US" sz="1600">
                  <a:solidFill>
                    <a:srgbClr val="FFFFFF"/>
                  </a:solidFill>
                  <a:latin typeface="Arial Unicode MS" pitchFamily="34" charset="-128"/>
                  <a:cs typeface="+mn-cs"/>
                </a:rPr>
                <a:t>databases interface</a:t>
              </a:r>
            </a:p>
          </p:txBody>
        </p:sp>
        <p:sp>
          <p:nvSpPr>
            <p:cNvPr id="184330" name="Text Box 10"/>
            <p:cNvSpPr txBox="1">
              <a:spLocks noChangeArrowheads="1"/>
            </p:cNvSpPr>
            <p:nvPr/>
          </p:nvSpPr>
          <p:spPr bwMode="auto">
            <a:xfrm>
              <a:off x="3315" y="2116"/>
              <a:ext cx="924" cy="40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defRPr/>
              </a:pPr>
              <a:r>
                <a:rPr lang="en-US" sz="1600">
                  <a:solidFill>
                    <a:srgbClr val="FFFFFF"/>
                  </a:solidFill>
                  <a:latin typeface="Arial Unicode MS" pitchFamily="34" charset="-128"/>
                  <a:cs typeface="+mn-cs"/>
                </a:rPr>
                <a:t>Behavior </a:t>
              </a:r>
            </a:p>
            <a:p>
              <a:pPr algn="ctr" eaLnBrk="0" hangingPunct="0">
                <a:defRPr/>
              </a:pPr>
              <a:r>
                <a:rPr lang="en-US" sz="1600">
                  <a:solidFill>
                    <a:srgbClr val="FFFFFF"/>
                  </a:solidFill>
                  <a:latin typeface="Arial Unicode MS" pitchFamily="34" charset="-128"/>
                  <a:cs typeface="+mn-cs"/>
                </a:rPr>
                <a:t>control</a:t>
              </a:r>
            </a:p>
          </p:txBody>
        </p:sp>
        <p:sp>
          <p:nvSpPr>
            <p:cNvPr id="184331" name="Text Box 11"/>
            <p:cNvSpPr txBox="1">
              <a:spLocks noChangeArrowheads="1"/>
            </p:cNvSpPr>
            <p:nvPr/>
          </p:nvSpPr>
          <p:spPr bwMode="auto">
            <a:xfrm>
              <a:off x="3315" y="2732"/>
              <a:ext cx="924" cy="40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defRPr/>
              </a:pPr>
              <a:r>
                <a:rPr lang="en-US" sz="1600">
                  <a:solidFill>
                    <a:srgbClr val="FFFFFF"/>
                  </a:solidFill>
                  <a:latin typeface="Arial Unicode MS" pitchFamily="34" charset="-128"/>
                  <a:cs typeface="+mn-cs"/>
                </a:rPr>
                <a:t>Control of devices</a:t>
              </a:r>
            </a:p>
          </p:txBody>
        </p:sp>
        <p:sp>
          <p:nvSpPr>
            <p:cNvPr id="184332" name="Text Box 12"/>
            <p:cNvSpPr txBox="1">
              <a:spLocks noChangeArrowheads="1"/>
            </p:cNvSpPr>
            <p:nvPr/>
          </p:nvSpPr>
          <p:spPr bwMode="auto">
            <a:xfrm>
              <a:off x="4560" y="2112"/>
              <a:ext cx="924" cy="38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defRPr/>
              </a:pPr>
              <a:r>
                <a:rPr lang="en-US" sz="1600">
                  <a:solidFill>
                    <a:srgbClr val="FFFFFF"/>
                  </a:solidFill>
                  <a:latin typeface="Arial Unicode MS" pitchFamily="34" charset="-128"/>
                  <a:cs typeface="+mn-cs"/>
                </a:rPr>
                <a:t>Talking </a:t>
              </a:r>
            </a:p>
            <a:p>
              <a:pPr algn="ctr" eaLnBrk="0" hangingPunct="0">
                <a:defRPr/>
              </a:pPr>
              <a:r>
                <a:rPr lang="en-US" sz="1600">
                  <a:solidFill>
                    <a:srgbClr val="FFFFFF"/>
                  </a:solidFill>
                  <a:latin typeface="Arial Unicode MS" pitchFamily="34" charset="-128"/>
                  <a:cs typeface="+mn-cs"/>
                </a:rPr>
                <a:t>head</a:t>
              </a:r>
            </a:p>
          </p:txBody>
        </p:sp>
        <p:sp>
          <p:nvSpPr>
            <p:cNvPr id="184333" name="Text Box 13"/>
            <p:cNvSpPr txBox="1">
              <a:spLocks noChangeArrowheads="1"/>
            </p:cNvSpPr>
            <p:nvPr/>
          </p:nvSpPr>
          <p:spPr bwMode="auto">
            <a:xfrm>
              <a:off x="3315" y="1500"/>
              <a:ext cx="924" cy="40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defRPr/>
              </a:pPr>
              <a:r>
                <a:rPr lang="en-US" sz="1600">
                  <a:solidFill>
                    <a:srgbClr val="FFFFFF"/>
                  </a:solidFill>
                  <a:latin typeface="Arial Unicode MS" pitchFamily="34" charset="-128"/>
                  <a:cs typeface="+mn-cs"/>
                </a:rPr>
                <a:t>Text to speech</a:t>
              </a:r>
            </a:p>
          </p:txBody>
        </p:sp>
        <p:sp>
          <p:nvSpPr>
            <p:cNvPr id="184334" name="Text Box 14"/>
            <p:cNvSpPr txBox="1">
              <a:spLocks noChangeArrowheads="1"/>
            </p:cNvSpPr>
            <p:nvPr/>
          </p:nvSpPr>
          <p:spPr bwMode="auto">
            <a:xfrm>
              <a:off x="2082" y="1602"/>
              <a:ext cx="925" cy="40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defRPr/>
              </a:pPr>
              <a:r>
                <a:rPr lang="en-US" sz="1600">
                  <a:solidFill>
                    <a:srgbClr val="FFFFFF"/>
                  </a:solidFill>
                  <a:latin typeface="Arial Unicode MS" pitchFamily="34" charset="-128"/>
                  <a:cs typeface="+mn-cs"/>
                </a:rPr>
                <a:t>NLP</a:t>
              </a:r>
            </a:p>
            <a:p>
              <a:pPr algn="ctr" eaLnBrk="0" hangingPunct="0">
                <a:defRPr/>
              </a:pPr>
              <a:r>
                <a:rPr lang="en-US" sz="1600">
                  <a:solidFill>
                    <a:srgbClr val="FFFFFF"/>
                  </a:solidFill>
                  <a:latin typeface="Arial Unicode MS" pitchFamily="34" charset="-128"/>
                  <a:cs typeface="+mn-cs"/>
                </a:rPr>
                <a:t>functions</a:t>
              </a:r>
            </a:p>
          </p:txBody>
        </p:sp>
        <p:sp>
          <p:nvSpPr>
            <p:cNvPr id="184335" name="Line 15"/>
            <p:cNvSpPr>
              <a:spLocks noChangeShapeType="1"/>
            </p:cNvSpPr>
            <p:nvPr/>
          </p:nvSpPr>
          <p:spPr bwMode="auto">
            <a:xfrm flipH="1">
              <a:off x="1158" y="1398"/>
              <a:ext cx="513" cy="506"/>
            </a:xfrm>
            <a:prstGeom prst="line">
              <a:avLst/>
            </a:prstGeom>
            <a:noFill/>
            <a:ln w="31750" cmpd="dbl">
              <a:solidFill>
                <a:schemeClr val="bg1"/>
              </a:solidFill>
              <a:round/>
              <a:headEnd type="arrow" w="med" len="med"/>
              <a:tailEnd type="arrow" w="med" len="med"/>
            </a:ln>
            <a:extLst>
              <a:ext uri="{909E8E84-426E-40DD-AFC4-6F175D3DCCD1}">
                <a14:hiddenFill xmlns:a14="http://schemas.microsoft.com/office/drawing/2010/main">
                  <a:noFill/>
                </a14:hiddenFill>
              </a:ext>
            </a:extLst>
          </p:spPr>
          <p:txBody>
            <a:bodyPr/>
            <a:lstStyle/>
            <a:p>
              <a:pPr eaLnBrk="0" hangingPunct="0">
                <a:defRPr/>
              </a:pPr>
              <a:endParaRPr lang="en-US" sz="1800">
                <a:solidFill>
                  <a:srgbClr val="000000"/>
                </a:solidFill>
                <a:latin typeface="Tahoma" pitchFamily="34" charset="0"/>
                <a:cs typeface="+mn-cs"/>
              </a:endParaRPr>
            </a:p>
          </p:txBody>
        </p:sp>
        <p:sp>
          <p:nvSpPr>
            <p:cNvPr id="184336" name="Line 16"/>
            <p:cNvSpPr>
              <a:spLocks noChangeShapeType="1"/>
            </p:cNvSpPr>
            <p:nvPr/>
          </p:nvSpPr>
          <p:spPr bwMode="auto">
            <a:xfrm flipH="1">
              <a:off x="1569" y="1806"/>
              <a:ext cx="513" cy="304"/>
            </a:xfrm>
            <a:prstGeom prst="line">
              <a:avLst/>
            </a:prstGeom>
            <a:noFill/>
            <a:ln w="31750" cmpd="dbl">
              <a:solidFill>
                <a:schemeClr val="bg1"/>
              </a:solidFill>
              <a:round/>
              <a:headEnd type="arrow" w="med" len="med"/>
              <a:tailEnd type="arrow" w="med" len="med"/>
            </a:ln>
            <a:extLst>
              <a:ext uri="{909E8E84-426E-40DD-AFC4-6F175D3DCCD1}">
                <a14:hiddenFill xmlns:a14="http://schemas.microsoft.com/office/drawing/2010/main">
                  <a:noFill/>
                </a14:hiddenFill>
              </a:ext>
            </a:extLst>
          </p:spPr>
          <p:txBody>
            <a:bodyPr/>
            <a:lstStyle/>
            <a:p>
              <a:pPr eaLnBrk="0" hangingPunct="0">
                <a:defRPr/>
              </a:pPr>
              <a:endParaRPr lang="en-US" sz="1800">
                <a:solidFill>
                  <a:srgbClr val="000000"/>
                </a:solidFill>
                <a:latin typeface="Tahoma" pitchFamily="34" charset="0"/>
                <a:cs typeface="+mn-cs"/>
              </a:endParaRPr>
            </a:p>
          </p:txBody>
        </p:sp>
        <p:sp>
          <p:nvSpPr>
            <p:cNvPr id="184337" name="Line 17"/>
            <p:cNvSpPr>
              <a:spLocks noChangeShapeType="1"/>
            </p:cNvSpPr>
            <p:nvPr/>
          </p:nvSpPr>
          <p:spPr bwMode="auto">
            <a:xfrm>
              <a:off x="1158" y="2323"/>
              <a:ext cx="616" cy="506"/>
            </a:xfrm>
            <a:prstGeom prst="line">
              <a:avLst/>
            </a:prstGeom>
            <a:noFill/>
            <a:ln w="31750" cmpd="dbl">
              <a:solidFill>
                <a:schemeClr val="bg1"/>
              </a:solidFill>
              <a:round/>
              <a:headEnd type="arrow" w="med" len="med"/>
              <a:tailEnd type="arrow" w="med" len="med"/>
            </a:ln>
            <a:extLst>
              <a:ext uri="{909E8E84-426E-40DD-AFC4-6F175D3DCCD1}">
                <a14:hiddenFill xmlns:a14="http://schemas.microsoft.com/office/drawing/2010/main">
                  <a:noFill/>
                </a14:hiddenFill>
              </a:ext>
            </a:extLst>
          </p:spPr>
          <p:txBody>
            <a:bodyPr/>
            <a:lstStyle/>
            <a:p>
              <a:pPr eaLnBrk="0" hangingPunct="0">
                <a:defRPr/>
              </a:pPr>
              <a:endParaRPr lang="en-US" sz="1800">
                <a:solidFill>
                  <a:srgbClr val="000000"/>
                </a:solidFill>
                <a:latin typeface="Tahoma" pitchFamily="34" charset="0"/>
                <a:cs typeface="+mn-cs"/>
              </a:endParaRPr>
            </a:p>
          </p:txBody>
        </p:sp>
        <p:sp>
          <p:nvSpPr>
            <p:cNvPr id="184338" name="Line 18"/>
            <p:cNvSpPr>
              <a:spLocks noChangeShapeType="1"/>
            </p:cNvSpPr>
            <p:nvPr/>
          </p:nvSpPr>
          <p:spPr bwMode="auto">
            <a:xfrm>
              <a:off x="1569" y="2214"/>
              <a:ext cx="513" cy="101"/>
            </a:xfrm>
            <a:prstGeom prst="line">
              <a:avLst/>
            </a:prstGeom>
            <a:noFill/>
            <a:ln w="31750" cmpd="dbl">
              <a:solidFill>
                <a:schemeClr val="bg1"/>
              </a:solidFill>
              <a:round/>
              <a:headEnd type="arrow" w="med" len="med"/>
              <a:tailEnd type="arrow" w="med" len="med"/>
            </a:ln>
            <a:extLst>
              <a:ext uri="{909E8E84-426E-40DD-AFC4-6F175D3DCCD1}">
                <a14:hiddenFill xmlns:a14="http://schemas.microsoft.com/office/drawing/2010/main">
                  <a:noFill/>
                </a14:hiddenFill>
              </a:ext>
            </a:extLst>
          </p:spPr>
          <p:txBody>
            <a:bodyPr/>
            <a:lstStyle/>
            <a:p>
              <a:pPr eaLnBrk="0" hangingPunct="0">
                <a:defRPr/>
              </a:pPr>
              <a:endParaRPr lang="en-US" sz="1800">
                <a:solidFill>
                  <a:srgbClr val="000000"/>
                </a:solidFill>
                <a:latin typeface="Tahoma" pitchFamily="34" charset="0"/>
                <a:cs typeface="+mn-cs"/>
              </a:endParaRPr>
            </a:p>
          </p:txBody>
        </p:sp>
        <p:sp>
          <p:nvSpPr>
            <p:cNvPr id="184339" name="Line 19"/>
            <p:cNvSpPr>
              <a:spLocks noChangeShapeType="1"/>
            </p:cNvSpPr>
            <p:nvPr/>
          </p:nvSpPr>
          <p:spPr bwMode="auto">
            <a:xfrm flipH="1">
              <a:off x="2082" y="2626"/>
              <a:ext cx="411" cy="203"/>
            </a:xfrm>
            <a:prstGeom prst="line">
              <a:avLst/>
            </a:prstGeom>
            <a:noFill/>
            <a:ln w="31750" cmpd="dbl">
              <a:solidFill>
                <a:schemeClr val="bg1"/>
              </a:solidFill>
              <a:round/>
              <a:headEnd type="arrow" w="med" len="med"/>
              <a:tailEnd type="arrow" w="med" len="med"/>
            </a:ln>
            <a:extLst>
              <a:ext uri="{909E8E84-426E-40DD-AFC4-6F175D3DCCD1}">
                <a14:hiddenFill xmlns:a14="http://schemas.microsoft.com/office/drawing/2010/main">
                  <a:noFill/>
                </a14:hiddenFill>
              </a:ext>
            </a:extLst>
          </p:spPr>
          <p:txBody>
            <a:bodyPr/>
            <a:lstStyle/>
            <a:p>
              <a:pPr eaLnBrk="0" hangingPunct="0">
                <a:defRPr/>
              </a:pPr>
              <a:endParaRPr lang="en-US" sz="1800">
                <a:solidFill>
                  <a:srgbClr val="000000"/>
                </a:solidFill>
                <a:latin typeface="Tahoma" pitchFamily="34" charset="0"/>
                <a:cs typeface="+mn-cs"/>
              </a:endParaRPr>
            </a:p>
          </p:txBody>
        </p:sp>
        <p:sp>
          <p:nvSpPr>
            <p:cNvPr id="184340" name="Line 20"/>
            <p:cNvSpPr>
              <a:spLocks noChangeShapeType="1"/>
            </p:cNvSpPr>
            <p:nvPr/>
          </p:nvSpPr>
          <p:spPr bwMode="auto">
            <a:xfrm flipH="1">
              <a:off x="2493" y="2010"/>
              <a:ext cx="1" cy="203"/>
            </a:xfrm>
            <a:prstGeom prst="line">
              <a:avLst/>
            </a:prstGeom>
            <a:noFill/>
            <a:ln w="12700" cmpd="dbl">
              <a:solidFill>
                <a:schemeClr val="bg1"/>
              </a:solidFill>
              <a:round/>
              <a:headEnd type="arrow" w="sm" len="sm"/>
              <a:tailEnd type="arrow" w="sm" len="sm"/>
            </a:ln>
            <a:extLst>
              <a:ext uri="{909E8E84-426E-40DD-AFC4-6F175D3DCCD1}">
                <a14:hiddenFill xmlns:a14="http://schemas.microsoft.com/office/drawing/2010/main">
                  <a:noFill/>
                </a14:hiddenFill>
              </a:ext>
            </a:extLst>
          </p:spPr>
          <p:txBody>
            <a:bodyPr/>
            <a:lstStyle/>
            <a:p>
              <a:pPr eaLnBrk="0" hangingPunct="0">
                <a:defRPr/>
              </a:pPr>
              <a:endParaRPr lang="en-US" sz="1800">
                <a:solidFill>
                  <a:srgbClr val="000000"/>
                </a:solidFill>
                <a:latin typeface="Tahoma" pitchFamily="34" charset="0"/>
                <a:cs typeface="+mn-cs"/>
              </a:endParaRPr>
            </a:p>
          </p:txBody>
        </p:sp>
        <p:sp>
          <p:nvSpPr>
            <p:cNvPr id="184341" name="Line 21"/>
            <p:cNvSpPr>
              <a:spLocks noChangeShapeType="1"/>
            </p:cNvSpPr>
            <p:nvPr/>
          </p:nvSpPr>
          <p:spPr bwMode="auto">
            <a:xfrm flipH="1" flipV="1">
              <a:off x="2082" y="1394"/>
              <a:ext cx="514" cy="202"/>
            </a:xfrm>
            <a:prstGeom prst="line">
              <a:avLst/>
            </a:prstGeom>
            <a:noFill/>
            <a:ln w="31750" cmpd="dbl">
              <a:solidFill>
                <a:schemeClr val="bg1"/>
              </a:solidFill>
              <a:round/>
              <a:headEnd type="arrow" w="med" len="med"/>
              <a:tailEnd type="arrow" w="med" len="med"/>
            </a:ln>
            <a:extLst>
              <a:ext uri="{909E8E84-426E-40DD-AFC4-6F175D3DCCD1}">
                <a14:hiddenFill xmlns:a14="http://schemas.microsoft.com/office/drawing/2010/main">
                  <a:noFill/>
                </a14:hiddenFill>
              </a:ext>
            </a:extLst>
          </p:spPr>
          <p:txBody>
            <a:bodyPr/>
            <a:lstStyle/>
            <a:p>
              <a:pPr eaLnBrk="0" hangingPunct="0">
                <a:defRPr/>
              </a:pPr>
              <a:endParaRPr lang="en-US" sz="1800">
                <a:solidFill>
                  <a:srgbClr val="000000"/>
                </a:solidFill>
                <a:latin typeface="Tahoma" pitchFamily="34" charset="0"/>
                <a:cs typeface="+mn-cs"/>
              </a:endParaRPr>
            </a:p>
          </p:txBody>
        </p:sp>
        <p:sp>
          <p:nvSpPr>
            <p:cNvPr id="184342" name="Line 22"/>
            <p:cNvSpPr>
              <a:spLocks noChangeShapeType="1"/>
            </p:cNvSpPr>
            <p:nvPr/>
          </p:nvSpPr>
          <p:spPr bwMode="auto">
            <a:xfrm flipH="1">
              <a:off x="3007" y="1708"/>
              <a:ext cx="308" cy="607"/>
            </a:xfrm>
            <a:prstGeom prst="line">
              <a:avLst/>
            </a:prstGeom>
            <a:noFill/>
            <a:ln w="31750" cmpd="dbl">
              <a:solidFill>
                <a:schemeClr val="bg1"/>
              </a:solidFill>
              <a:round/>
              <a:headEnd type="arrow" w="med" len="med"/>
              <a:tailEnd type="arrow" w="med" len="med"/>
            </a:ln>
            <a:extLst>
              <a:ext uri="{909E8E84-426E-40DD-AFC4-6F175D3DCCD1}">
                <a14:hiddenFill xmlns:a14="http://schemas.microsoft.com/office/drawing/2010/main">
                  <a:noFill/>
                </a14:hiddenFill>
              </a:ext>
            </a:extLst>
          </p:spPr>
          <p:txBody>
            <a:bodyPr/>
            <a:lstStyle/>
            <a:p>
              <a:pPr eaLnBrk="0" hangingPunct="0">
                <a:defRPr/>
              </a:pPr>
              <a:endParaRPr lang="en-US" sz="1800">
                <a:solidFill>
                  <a:srgbClr val="000000"/>
                </a:solidFill>
                <a:latin typeface="Tahoma" pitchFamily="34" charset="0"/>
                <a:cs typeface="+mn-cs"/>
              </a:endParaRPr>
            </a:p>
          </p:txBody>
        </p:sp>
        <p:sp>
          <p:nvSpPr>
            <p:cNvPr id="184343" name="Line 23"/>
            <p:cNvSpPr>
              <a:spLocks noChangeShapeType="1"/>
            </p:cNvSpPr>
            <p:nvPr/>
          </p:nvSpPr>
          <p:spPr bwMode="auto">
            <a:xfrm flipH="1">
              <a:off x="4239" y="2315"/>
              <a:ext cx="309" cy="1"/>
            </a:xfrm>
            <a:prstGeom prst="line">
              <a:avLst/>
            </a:prstGeom>
            <a:noFill/>
            <a:ln w="31750" cmpd="dbl">
              <a:solidFill>
                <a:schemeClr val="bg1"/>
              </a:solidFill>
              <a:round/>
              <a:headEnd type="arrow" w="sm" len="med"/>
              <a:tailEnd type="arrow" w="sm" len="med"/>
            </a:ln>
            <a:extLst>
              <a:ext uri="{909E8E84-426E-40DD-AFC4-6F175D3DCCD1}">
                <a14:hiddenFill xmlns:a14="http://schemas.microsoft.com/office/drawing/2010/main">
                  <a:noFill/>
                </a14:hiddenFill>
              </a:ext>
            </a:extLst>
          </p:spPr>
          <p:txBody>
            <a:bodyPr/>
            <a:lstStyle/>
            <a:p>
              <a:pPr eaLnBrk="0" hangingPunct="0">
                <a:defRPr/>
              </a:pPr>
              <a:endParaRPr lang="en-US" sz="1800">
                <a:solidFill>
                  <a:srgbClr val="000000"/>
                </a:solidFill>
                <a:latin typeface="Tahoma" pitchFamily="34" charset="0"/>
                <a:cs typeface="+mn-cs"/>
              </a:endParaRPr>
            </a:p>
          </p:txBody>
        </p:sp>
        <p:sp>
          <p:nvSpPr>
            <p:cNvPr id="184344" name="Line 24"/>
            <p:cNvSpPr>
              <a:spLocks noChangeShapeType="1"/>
            </p:cNvSpPr>
            <p:nvPr/>
          </p:nvSpPr>
          <p:spPr bwMode="auto">
            <a:xfrm flipH="1" flipV="1">
              <a:off x="3007" y="2525"/>
              <a:ext cx="308" cy="304"/>
            </a:xfrm>
            <a:prstGeom prst="line">
              <a:avLst/>
            </a:prstGeom>
            <a:noFill/>
            <a:ln w="31750" cmpd="dbl">
              <a:solidFill>
                <a:schemeClr val="bg1"/>
              </a:solidFill>
              <a:round/>
              <a:headEnd type="arrow" w="sm" len="med"/>
              <a:tailEnd type="arrow" w="sm" len="med"/>
            </a:ln>
            <a:extLst>
              <a:ext uri="{909E8E84-426E-40DD-AFC4-6F175D3DCCD1}">
                <a14:hiddenFill xmlns:a14="http://schemas.microsoft.com/office/drawing/2010/main">
                  <a:noFill/>
                </a14:hiddenFill>
              </a:ext>
            </a:extLst>
          </p:spPr>
          <p:txBody>
            <a:bodyPr/>
            <a:lstStyle/>
            <a:p>
              <a:pPr eaLnBrk="0" hangingPunct="0">
                <a:defRPr/>
              </a:pPr>
              <a:endParaRPr lang="en-US" sz="1800">
                <a:solidFill>
                  <a:srgbClr val="000000"/>
                </a:solidFill>
                <a:latin typeface="Tahoma" pitchFamily="34" charset="0"/>
                <a:cs typeface="+mn-cs"/>
              </a:endParaRPr>
            </a:p>
          </p:txBody>
        </p:sp>
        <p:sp>
          <p:nvSpPr>
            <p:cNvPr id="184345" name="Line 25"/>
            <p:cNvSpPr>
              <a:spLocks noChangeShapeType="1"/>
            </p:cNvSpPr>
            <p:nvPr/>
          </p:nvSpPr>
          <p:spPr bwMode="auto">
            <a:xfrm flipH="1">
              <a:off x="3007" y="2317"/>
              <a:ext cx="308" cy="101"/>
            </a:xfrm>
            <a:prstGeom prst="line">
              <a:avLst/>
            </a:prstGeom>
            <a:noFill/>
            <a:ln w="31750" cmpd="dbl">
              <a:solidFill>
                <a:schemeClr val="bg1"/>
              </a:solidFill>
              <a:round/>
              <a:headEnd type="arrow" w="sm" len="med"/>
              <a:tailEnd type="arrow" w="sm" len="med"/>
            </a:ln>
            <a:extLst>
              <a:ext uri="{909E8E84-426E-40DD-AFC4-6F175D3DCCD1}">
                <a14:hiddenFill xmlns:a14="http://schemas.microsoft.com/office/drawing/2010/main">
                  <a:noFill/>
                </a14:hiddenFill>
              </a:ext>
            </a:extLst>
          </p:spPr>
          <p:txBody>
            <a:bodyPr/>
            <a:lstStyle/>
            <a:p>
              <a:pPr eaLnBrk="0" hangingPunct="0">
                <a:defRPr/>
              </a:pPr>
              <a:endParaRPr lang="en-US" sz="1800">
                <a:solidFill>
                  <a:srgbClr val="000000"/>
                </a:solidFill>
                <a:latin typeface="Tahoma" pitchFamily="34" charset="0"/>
                <a:cs typeface="+mn-cs"/>
              </a:endParaRPr>
            </a:p>
          </p:txBody>
        </p:sp>
        <p:sp>
          <p:nvSpPr>
            <p:cNvPr id="184346" name="Line 26"/>
            <p:cNvSpPr>
              <a:spLocks noChangeShapeType="1"/>
            </p:cNvSpPr>
            <p:nvPr/>
          </p:nvSpPr>
          <p:spPr bwMode="auto">
            <a:xfrm flipH="1">
              <a:off x="3828" y="1907"/>
              <a:ext cx="1" cy="203"/>
            </a:xfrm>
            <a:prstGeom prst="line">
              <a:avLst/>
            </a:prstGeom>
            <a:noFill/>
            <a:ln w="12700" cmpd="dbl">
              <a:solidFill>
                <a:schemeClr val="bg1"/>
              </a:solidFill>
              <a:round/>
              <a:headEnd type="arrow" w="sm" len="sm"/>
              <a:tailEnd type="arrow" w="sm" len="sm"/>
            </a:ln>
            <a:extLst>
              <a:ext uri="{909E8E84-426E-40DD-AFC4-6F175D3DCCD1}">
                <a14:hiddenFill xmlns:a14="http://schemas.microsoft.com/office/drawing/2010/main">
                  <a:noFill/>
                </a14:hiddenFill>
              </a:ext>
            </a:extLst>
          </p:spPr>
          <p:txBody>
            <a:bodyPr/>
            <a:lstStyle/>
            <a:p>
              <a:pPr eaLnBrk="0" hangingPunct="0">
                <a:defRPr/>
              </a:pPr>
              <a:endParaRPr lang="en-US" sz="1800">
                <a:solidFill>
                  <a:srgbClr val="000000"/>
                </a:solidFill>
                <a:latin typeface="Tahoma" pitchFamily="34" charset="0"/>
                <a:cs typeface="+mn-cs"/>
              </a:endParaRPr>
            </a:p>
          </p:txBody>
        </p:sp>
        <p:sp>
          <p:nvSpPr>
            <p:cNvPr id="184347" name="Text Box 27"/>
            <p:cNvSpPr txBox="1">
              <a:spLocks noChangeArrowheads="1"/>
            </p:cNvSpPr>
            <p:nvPr/>
          </p:nvSpPr>
          <p:spPr bwMode="auto">
            <a:xfrm>
              <a:off x="2493" y="3246"/>
              <a:ext cx="925" cy="40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defRPr/>
              </a:pPr>
              <a:r>
                <a:rPr lang="en-US" sz="1600">
                  <a:solidFill>
                    <a:srgbClr val="FFFFFF"/>
                  </a:solidFill>
                  <a:latin typeface="Arial Unicode MS" pitchFamily="34" charset="-128"/>
                  <a:cs typeface="+mn-cs"/>
                </a:rPr>
                <a:t>Specialized</a:t>
              </a:r>
            </a:p>
            <a:p>
              <a:pPr algn="ctr" eaLnBrk="0" hangingPunct="0">
                <a:defRPr/>
              </a:pPr>
              <a:r>
                <a:rPr lang="en-US" sz="1600">
                  <a:solidFill>
                    <a:srgbClr val="FFFFFF"/>
                  </a:solidFill>
                  <a:latin typeface="Arial Unicode MS" pitchFamily="34" charset="-128"/>
                  <a:cs typeface="+mn-cs"/>
                </a:rPr>
                <a:t>agents</a:t>
              </a:r>
            </a:p>
          </p:txBody>
        </p:sp>
        <p:sp>
          <p:nvSpPr>
            <p:cNvPr id="184348" name="Line 28"/>
            <p:cNvSpPr>
              <a:spLocks noChangeShapeType="1"/>
            </p:cNvSpPr>
            <p:nvPr/>
          </p:nvSpPr>
          <p:spPr bwMode="auto">
            <a:xfrm flipH="1" flipV="1">
              <a:off x="2699" y="2632"/>
              <a:ext cx="308" cy="608"/>
            </a:xfrm>
            <a:prstGeom prst="line">
              <a:avLst/>
            </a:prstGeom>
            <a:noFill/>
            <a:ln w="31750" cmpd="dbl">
              <a:solidFill>
                <a:schemeClr val="bg1"/>
              </a:solidFill>
              <a:round/>
              <a:headEnd type="arrow" w="sm" len="med"/>
              <a:tailEnd type="arrow" w="sm" len="med"/>
            </a:ln>
            <a:extLst>
              <a:ext uri="{909E8E84-426E-40DD-AFC4-6F175D3DCCD1}">
                <a14:hiddenFill xmlns:a14="http://schemas.microsoft.com/office/drawing/2010/main">
                  <a:noFill/>
                </a14:hiddenFill>
              </a:ext>
            </a:extLst>
          </p:spPr>
          <p:txBody>
            <a:bodyPr/>
            <a:lstStyle/>
            <a:p>
              <a:pPr eaLnBrk="0" hangingPunct="0">
                <a:defRPr/>
              </a:pPr>
              <a:endParaRPr lang="en-US" sz="1800">
                <a:solidFill>
                  <a:srgbClr val="000000"/>
                </a:solidFill>
                <a:latin typeface="Tahoma" pitchFamily="34" charset="0"/>
                <a:cs typeface="+mn-cs"/>
              </a:endParaRPr>
            </a:p>
          </p:txBody>
        </p:sp>
      </p:grpSp>
      <p:pic>
        <p:nvPicPr>
          <p:cNvPr id="272389" name="Picture 29">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9350" y="188913"/>
            <a:ext cx="1524000" cy="229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50" name="Text Box 30"/>
          <p:cNvSpPr txBox="1">
            <a:spLocks noChangeArrowheads="1"/>
          </p:cNvSpPr>
          <p:nvPr/>
        </p:nvSpPr>
        <p:spPr bwMode="auto">
          <a:xfrm>
            <a:off x="457200" y="5734050"/>
            <a:ext cx="8458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sz="1800">
                <a:solidFill>
                  <a:srgbClr val="FFFFFF"/>
                </a:solidFill>
                <a:latin typeface="Tahoma" pitchFamily="34" charset="0"/>
                <a:cs typeface="+mn-cs"/>
              </a:rPr>
              <a:t>DREAM project is focused on perception (visual, auditory, text inputs), cognitive functions (reasoning based on perceptions), natural language communication in well defined contexts, real time control of the simulated/physical head.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84322"/>
                                        </p:tgtEl>
                                        <p:attrNameLst>
                                          <p:attrName>style.visibility</p:attrName>
                                        </p:attrNameLst>
                                      </p:cBhvr>
                                      <p:to>
                                        <p:strVal val="visible"/>
                                      </p:to>
                                    </p:set>
                                    <p:animEffect transition="in" filter="checkerboard(across)">
                                      <p:cBhvr>
                                        <p:cTn id="7" dur="500"/>
                                        <p:tgtEl>
                                          <p:spTgt spid="184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4514" name="Rectangle 2"/>
          <p:cNvSpPr>
            <a:spLocks noGrp="1" noChangeArrowheads="1"/>
          </p:cNvSpPr>
          <p:nvPr>
            <p:ph type="title"/>
          </p:nvPr>
        </p:nvSpPr>
        <p:spPr>
          <a:xfrm>
            <a:off x="1619250" y="260350"/>
            <a:ext cx="6186488" cy="769938"/>
          </a:xfrm>
        </p:spPr>
        <p:txBody>
          <a:bodyPr/>
          <a:lstStyle/>
          <a:p>
            <a:pPr eaLnBrk="1" hangingPunct="1">
              <a:defRPr/>
            </a:pPr>
            <a:r>
              <a:rPr lang="en-US" dirty="0" smtClean="0">
                <a:latin typeface="Arial Unicode MS" pitchFamily="34" charset="-128"/>
              </a:rPr>
              <a:t>Challenges: language</a:t>
            </a:r>
          </a:p>
        </p:txBody>
      </p:sp>
      <p:sp>
        <p:nvSpPr>
          <p:cNvPr id="208899" name="Rectangle 3"/>
          <p:cNvSpPr>
            <a:spLocks noGrp="1" noChangeArrowheads="1"/>
          </p:cNvSpPr>
          <p:nvPr>
            <p:ph type="body" idx="1"/>
          </p:nvPr>
        </p:nvSpPr>
        <p:spPr>
          <a:xfrm>
            <a:off x="381000" y="1143000"/>
            <a:ext cx="8382000" cy="5572125"/>
          </a:xfrm>
          <a:noFill/>
        </p:spPr>
        <p:txBody>
          <a:bodyPr/>
          <a:lstStyle/>
          <a:p>
            <a:pPr eaLnBrk="1" hangingPunct="1"/>
            <a:r>
              <a:rPr lang="en-US" smtClean="0">
                <a:solidFill>
                  <a:srgbClr val="FFCC00"/>
                </a:solidFill>
                <a:latin typeface="Calibri" pitchFamily="34" charset="0"/>
                <a:cs typeface="Calibri" pitchFamily="34" charset="0"/>
              </a:rPr>
              <a:t>Turing test</a:t>
            </a:r>
            <a:r>
              <a:rPr lang="en-US" smtClean="0">
                <a:latin typeface="Calibri" pitchFamily="34" charset="0"/>
                <a:cs typeface="Calibri" pitchFamily="34" charset="0"/>
              </a:rPr>
              <a:t> – original test is too difficult. </a:t>
            </a:r>
          </a:p>
          <a:p>
            <a:pPr eaLnBrk="1" hangingPunct="1"/>
            <a:r>
              <a:rPr lang="en-US" smtClean="0">
                <a:solidFill>
                  <a:srgbClr val="FFCC00"/>
                </a:solidFill>
                <a:latin typeface="Calibri" pitchFamily="34" charset="0"/>
                <a:cs typeface="Calibri" pitchFamily="34" charset="0"/>
              </a:rPr>
              <a:t>Loebner Prize</a:t>
            </a:r>
            <a:r>
              <a:rPr lang="en-US" smtClean="0">
                <a:latin typeface="Calibri" pitchFamily="34" charset="0"/>
                <a:cs typeface="Calibri" pitchFamily="34" charset="0"/>
              </a:rPr>
              <a:t> competition, for almost two decades </a:t>
            </a:r>
            <a:br>
              <a:rPr lang="en-US" smtClean="0">
                <a:latin typeface="Calibri" pitchFamily="34" charset="0"/>
                <a:cs typeface="Calibri" pitchFamily="34" charset="0"/>
              </a:rPr>
            </a:br>
            <a:r>
              <a:rPr lang="en-US" smtClean="0">
                <a:latin typeface="Calibri" pitchFamily="34" charset="0"/>
                <a:cs typeface="Calibri" pitchFamily="34" charset="0"/>
              </a:rPr>
              <a:t>played by chatterbots based on template or contextual </a:t>
            </a:r>
            <a:br>
              <a:rPr lang="en-US" smtClean="0">
                <a:latin typeface="Calibri" pitchFamily="34" charset="0"/>
                <a:cs typeface="Calibri" pitchFamily="34" charset="0"/>
              </a:rPr>
            </a:br>
            <a:r>
              <a:rPr lang="en-US" smtClean="0">
                <a:latin typeface="Calibri" pitchFamily="34" charset="0"/>
                <a:cs typeface="Calibri" pitchFamily="34" charset="0"/>
              </a:rPr>
              <a:t>pattern matching – cheating can get you quite far ... </a:t>
            </a:r>
            <a:br>
              <a:rPr lang="en-US" smtClean="0">
                <a:latin typeface="Calibri" pitchFamily="34" charset="0"/>
                <a:cs typeface="Calibri" pitchFamily="34" charset="0"/>
              </a:rPr>
            </a:br>
            <a:endParaRPr lang="en-US" smtClean="0">
              <a:latin typeface="Calibri" pitchFamily="34" charset="0"/>
              <a:cs typeface="Calibri" pitchFamily="34" charset="0"/>
            </a:endParaRPr>
          </a:p>
          <a:p>
            <a:pPr eaLnBrk="1" hangingPunct="1"/>
            <a:r>
              <a:rPr lang="en-US" smtClean="0">
                <a:latin typeface="Calibri" pitchFamily="34" charset="0"/>
                <a:cs typeface="Calibri" pitchFamily="34" charset="0"/>
              </a:rPr>
              <a:t>A “</a:t>
            </a:r>
            <a:r>
              <a:rPr lang="en-US" smtClean="0">
                <a:solidFill>
                  <a:srgbClr val="FFCC00"/>
                </a:solidFill>
                <a:latin typeface="Calibri" pitchFamily="34" charset="0"/>
                <a:cs typeface="Calibri" pitchFamily="34" charset="0"/>
              </a:rPr>
              <a:t>personal Turing test</a:t>
            </a:r>
            <a:r>
              <a:rPr lang="en-US" smtClean="0">
                <a:latin typeface="Calibri" pitchFamily="34" charset="0"/>
                <a:cs typeface="Calibri" pitchFamily="34" charset="0"/>
              </a:rPr>
              <a:t>” (Carpenter and Freeman), with programs trying to impersonate real personally known individuals. </a:t>
            </a:r>
            <a:br>
              <a:rPr lang="en-US" smtClean="0">
                <a:latin typeface="Calibri" pitchFamily="34" charset="0"/>
                <a:cs typeface="Calibri" pitchFamily="34" charset="0"/>
              </a:rPr>
            </a:br>
            <a:endParaRPr lang="en-US" smtClean="0">
              <a:latin typeface="Calibri" pitchFamily="34" charset="0"/>
              <a:cs typeface="Calibri" pitchFamily="34" charset="0"/>
            </a:endParaRPr>
          </a:p>
          <a:p>
            <a:pPr eaLnBrk="1" hangingPunct="1"/>
            <a:r>
              <a:rPr lang="en-US" smtClean="0">
                <a:solidFill>
                  <a:srgbClr val="FFCC00"/>
                </a:solidFill>
                <a:latin typeface="Calibri" pitchFamily="34" charset="0"/>
                <a:cs typeface="Calibri" pitchFamily="34" charset="0"/>
              </a:rPr>
              <a:t>Question/answer systems</a:t>
            </a:r>
            <a:r>
              <a:rPr lang="en-US" smtClean="0">
                <a:latin typeface="Calibri" pitchFamily="34" charset="0"/>
                <a:cs typeface="Calibri" pitchFamily="34" charset="0"/>
              </a:rPr>
              <a:t>; Text Retrieval Conf. (TREC) competitions. </a:t>
            </a:r>
            <a:br>
              <a:rPr lang="en-US" smtClean="0">
                <a:latin typeface="Calibri" pitchFamily="34" charset="0"/>
                <a:cs typeface="Calibri" pitchFamily="34" charset="0"/>
              </a:rPr>
            </a:br>
            <a:endParaRPr lang="en-US" smtClean="0">
              <a:latin typeface="Calibri" pitchFamily="34" charset="0"/>
              <a:cs typeface="Calibri" pitchFamily="34" charset="0"/>
            </a:endParaRPr>
          </a:p>
          <a:p>
            <a:pPr eaLnBrk="1" hangingPunct="1"/>
            <a:r>
              <a:rPr lang="en-US" smtClean="0">
                <a:solidFill>
                  <a:srgbClr val="FFCC00"/>
                </a:solidFill>
                <a:latin typeface="Calibri" pitchFamily="34" charset="0"/>
                <a:cs typeface="Calibri" pitchFamily="34" charset="0"/>
              </a:rPr>
              <a:t>Word games</a:t>
            </a:r>
            <a:r>
              <a:rPr lang="en-US" smtClean="0">
                <a:latin typeface="Calibri" pitchFamily="34" charset="0"/>
                <a:cs typeface="Calibri" pitchFamily="34" charset="0"/>
              </a:rPr>
              <a:t>, 20-questions game - knowledge of objects/properties, but not about complex relations between objects. Success in learning language depends on automatic creation, maintenance and the ability to use large-scale knowledge bases. </a:t>
            </a:r>
            <a:br>
              <a:rPr lang="en-US" smtClean="0">
                <a:latin typeface="Calibri" pitchFamily="34" charset="0"/>
                <a:cs typeface="Calibri" pitchFamily="34" charset="0"/>
              </a:rPr>
            </a:br>
            <a:endParaRPr lang="en-US" smtClean="0">
              <a:latin typeface="Calibri" pitchFamily="34" charset="0"/>
              <a:cs typeface="Calibri" pitchFamily="34" charset="0"/>
            </a:endParaRPr>
          </a:p>
          <a:p>
            <a:pPr eaLnBrk="1" hangingPunct="1"/>
            <a:r>
              <a:rPr lang="en-US" smtClean="0">
                <a:latin typeface="Calibri" pitchFamily="34" charset="0"/>
                <a:cs typeface="Calibri" pitchFamily="34" charset="0"/>
              </a:rPr>
              <a:t>Intelligent tutoring systems? How to define milestones? </a:t>
            </a:r>
          </a:p>
        </p:txBody>
      </p:sp>
      <p:pic>
        <p:nvPicPr>
          <p:cNvPr id="20890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6688" y="5572125"/>
            <a:ext cx="11049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0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0"/>
            <a:ext cx="1905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5234" name="Rectangle 2"/>
          <p:cNvSpPr>
            <a:spLocks noGrp="1" noChangeArrowheads="1"/>
          </p:cNvSpPr>
          <p:nvPr>
            <p:ph type="title"/>
          </p:nvPr>
        </p:nvSpPr>
        <p:spPr>
          <a:xfrm>
            <a:off x="1042988" y="115888"/>
            <a:ext cx="7772400" cy="792162"/>
          </a:xfrm>
          <a:effectLst>
            <a:outerShdw dist="35921" dir="2700000" algn="ctr" rotWithShape="0">
              <a:schemeClr val="bg2"/>
            </a:outerShdw>
          </a:effectLst>
        </p:spPr>
        <p:txBody>
          <a:bodyPr lIns="92075" tIns="46038" rIns="92075" bIns="46038"/>
          <a:lstStyle/>
          <a:p>
            <a:pPr eaLnBrk="1" hangingPunct="1">
              <a:defRPr/>
            </a:pPr>
            <a:r>
              <a:rPr lang="en-US" dirty="0" smtClean="0">
                <a:cs typeface="Arial" pitchFamily="34" charset="0"/>
              </a:rPr>
              <a:t>DREAM/HIT – larger view … </a:t>
            </a:r>
          </a:p>
        </p:txBody>
      </p:sp>
      <p:sp>
        <p:nvSpPr>
          <p:cNvPr id="735235" name="Text Box 3"/>
          <p:cNvSpPr txBox="1">
            <a:spLocks noChangeArrowheads="1"/>
          </p:cNvSpPr>
          <p:nvPr/>
        </p:nvSpPr>
        <p:spPr bwMode="auto">
          <a:xfrm>
            <a:off x="3913188" y="2852738"/>
            <a:ext cx="1654175" cy="409575"/>
          </a:xfrm>
          <a:prstGeom prst="rect">
            <a:avLst/>
          </a:prstGeom>
          <a:solidFill>
            <a:schemeClr val="tx2"/>
          </a:solidFill>
          <a:ln w="12700">
            <a:solidFill>
              <a:schemeClr val="bg1"/>
            </a:solidFill>
            <a:miter lim="800000"/>
            <a:headEnd/>
            <a:tailEnd/>
          </a:ln>
          <a:effectLst/>
        </p:spPr>
        <p:txBody>
          <a:bodyPr>
            <a:spAutoFit/>
          </a:bodyPr>
          <a:lstStyle/>
          <a:p>
            <a:pPr algn="just">
              <a:spcBef>
                <a:spcPct val="50000"/>
              </a:spcBef>
              <a:buClr>
                <a:srgbClr val="000000"/>
              </a:buClr>
              <a:buSzPct val="115000"/>
              <a:defRPr/>
            </a:pPr>
            <a:r>
              <a:rPr lang="en-US">
                <a:solidFill>
                  <a:srgbClr val="FFFFFF"/>
                </a:solidFill>
                <a:effectLst>
                  <a:outerShdw blurRad="38100" dist="38100" dir="2700000" algn="tl">
                    <a:srgbClr val="808080"/>
                  </a:outerShdw>
                </a:effectLst>
                <a:cs typeface="+mn-cs"/>
              </a:rPr>
              <a:t>HIT projects</a:t>
            </a:r>
            <a:endParaRPr lang="pl-PL">
              <a:solidFill>
                <a:srgbClr val="FFFFFF"/>
              </a:solidFill>
              <a:effectLst>
                <a:outerShdw blurRad="38100" dist="38100" dir="2700000" algn="tl">
                  <a:srgbClr val="808080"/>
                </a:outerShdw>
              </a:effectLst>
              <a:cs typeface="+mn-cs"/>
            </a:endParaRPr>
          </a:p>
        </p:txBody>
      </p:sp>
      <p:sp>
        <p:nvSpPr>
          <p:cNvPr id="735236" name="Text Box 4"/>
          <p:cNvSpPr txBox="1">
            <a:spLocks noChangeArrowheads="1"/>
          </p:cNvSpPr>
          <p:nvPr/>
        </p:nvSpPr>
        <p:spPr bwMode="auto">
          <a:xfrm>
            <a:off x="2627313" y="1341438"/>
            <a:ext cx="1995487" cy="409575"/>
          </a:xfrm>
          <a:prstGeom prst="rect">
            <a:avLst/>
          </a:prstGeom>
          <a:noFill/>
          <a:ln w="12700">
            <a:solidFill>
              <a:schemeClr val="bg1"/>
            </a:solidFill>
            <a:miter lim="800000"/>
            <a:headEnd/>
            <a:tailEnd/>
          </a:ln>
          <a:effectLst/>
        </p:spPr>
        <p:txBody>
          <a:bodyPr>
            <a:spAutoFit/>
          </a:bodyPr>
          <a:lstStyle/>
          <a:p>
            <a:pPr algn="just">
              <a:spcBef>
                <a:spcPct val="50000"/>
              </a:spcBef>
              <a:buClr>
                <a:srgbClr val="000000"/>
              </a:buClr>
              <a:buSzPct val="115000"/>
              <a:defRPr/>
            </a:pPr>
            <a:r>
              <a:rPr lang="en-US">
                <a:solidFill>
                  <a:srgbClr val="FFFFFF"/>
                </a:solidFill>
                <a:effectLst>
                  <a:outerShdw blurRad="38100" dist="38100" dir="2700000" algn="tl">
                    <a:srgbClr val="000000"/>
                  </a:outerShdw>
                </a:effectLst>
                <a:cs typeface="+mn-cs"/>
              </a:rPr>
              <a:t>T-T-S synthesis</a:t>
            </a:r>
            <a:endParaRPr lang="pl-PL">
              <a:solidFill>
                <a:srgbClr val="FFFFFF"/>
              </a:solidFill>
              <a:effectLst>
                <a:outerShdw blurRad="38100" dist="38100" dir="2700000" algn="tl">
                  <a:srgbClr val="000000"/>
                </a:outerShdw>
              </a:effectLst>
              <a:cs typeface="+mn-cs"/>
            </a:endParaRPr>
          </a:p>
        </p:txBody>
      </p:sp>
      <p:sp>
        <p:nvSpPr>
          <p:cNvPr id="735237" name="Text Box 5"/>
          <p:cNvSpPr txBox="1">
            <a:spLocks noChangeArrowheads="1"/>
          </p:cNvSpPr>
          <p:nvPr/>
        </p:nvSpPr>
        <p:spPr bwMode="auto">
          <a:xfrm>
            <a:off x="3779838" y="1989138"/>
            <a:ext cx="2433637" cy="409575"/>
          </a:xfrm>
          <a:prstGeom prst="rect">
            <a:avLst/>
          </a:prstGeom>
          <a:noFill/>
          <a:ln w="12700">
            <a:solidFill>
              <a:schemeClr val="bg1"/>
            </a:solidFill>
            <a:miter lim="800000"/>
            <a:headEnd/>
            <a:tailEnd/>
          </a:ln>
          <a:effectLst/>
        </p:spPr>
        <p:txBody>
          <a:bodyPr>
            <a:spAutoFit/>
          </a:bodyPr>
          <a:lstStyle/>
          <a:p>
            <a:pPr algn="just">
              <a:spcBef>
                <a:spcPct val="50000"/>
              </a:spcBef>
              <a:buClr>
                <a:srgbClr val="000000"/>
              </a:buClr>
              <a:buSzPct val="115000"/>
              <a:defRPr/>
            </a:pPr>
            <a:r>
              <a:rPr lang="en-US">
                <a:solidFill>
                  <a:srgbClr val="FFFFFF"/>
                </a:solidFill>
                <a:effectLst>
                  <a:outerShdw blurRad="38100" dist="38100" dir="2700000" algn="tl">
                    <a:srgbClr val="000000"/>
                  </a:outerShdw>
                </a:effectLst>
                <a:cs typeface="+mn-cs"/>
              </a:rPr>
              <a:t>Speech recognition</a:t>
            </a:r>
            <a:endParaRPr lang="pl-PL">
              <a:solidFill>
                <a:srgbClr val="FFFFFF"/>
              </a:solidFill>
              <a:effectLst>
                <a:outerShdw blurRad="38100" dist="38100" dir="2700000" algn="tl">
                  <a:srgbClr val="000000"/>
                </a:outerShdw>
              </a:effectLst>
              <a:cs typeface="+mn-cs"/>
            </a:endParaRPr>
          </a:p>
        </p:txBody>
      </p:sp>
      <p:sp>
        <p:nvSpPr>
          <p:cNvPr id="735238" name="Line 6"/>
          <p:cNvSpPr>
            <a:spLocks noChangeShapeType="1"/>
          </p:cNvSpPr>
          <p:nvPr/>
        </p:nvSpPr>
        <p:spPr bwMode="auto">
          <a:xfrm flipV="1">
            <a:off x="4837113" y="2420938"/>
            <a:ext cx="22225" cy="422275"/>
          </a:xfrm>
          <a:prstGeom prst="line">
            <a:avLst/>
          </a:prstGeom>
          <a:noFill/>
          <a:ln w="12700">
            <a:solidFill>
              <a:schemeClr val="bg1"/>
            </a:solidFill>
            <a:round/>
            <a:headEnd/>
            <a:tailEnd type="triangle" w="med" len="med"/>
          </a:ln>
          <a:effectLst/>
        </p:spPr>
        <p:txBody>
          <a:bodyPr>
            <a:spAutoFit/>
          </a:bodyPr>
          <a:lstStyle/>
          <a:p>
            <a:pPr algn="ctr">
              <a:defRPr/>
            </a:pPr>
            <a:endParaRPr lang="en-US" sz="4400">
              <a:solidFill>
                <a:srgbClr val="FFFFFF"/>
              </a:solidFill>
              <a:effectLst>
                <a:outerShdw blurRad="38100" dist="38100" dir="2700000" algn="tl">
                  <a:srgbClr val="000000">
                    <a:alpha val="43137"/>
                  </a:srgbClr>
                </a:outerShdw>
              </a:effectLst>
              <a:latin typeface="Arial Unicode MS" pitchFamily="34" charset="-128"/>
              <a:cs typeface="+mn-cs"/>
            </a:endParaRPr>
          </a:p>
        </p:txBody>
      </p:sp>
      <p:sp>
        <p:nvSpPr>
          <p:cNvPr id="735239" name="Line 7"/>
          <p:cNvSpPr>
            <a:spLocks noChangeShapeType="1"/>
          </p:cNvSpPr>
          <p:nvPr/>
        </p:nvSpPr>
        <p:spPr bwMode="auto">
          <a:xfrm flipH="1" flipV="1">
            <a:off x="2987675" y="1773238"/>
            <a:ext cx="1149350" cy="1060450"/>
          </a:xfrm>
          <a:prstGeom prst="line">
            <a:avLst/>
          </a:prstGeom>
          <a:noFill/>
          <a:ln w="12700">
            <a:solidFill>
              <a:schemeClr val="bg1"/>
            </a:solidFill>
            <a:round/>
            <a:headEnd/>
            <a:tailEnd type="triangle" w="med" len="med"/>
          </a:ln>
          <a:effectLst/>
        </p:spPr>
        <p:txBody>
          <a:bodyPr>
            <a:spAutoFit/>
          </a:bodyPr>
          <a:lstStyle/>
          <a:p>
            <a:pPr algn="ctr">
              <a:defRPr/>
            </a:pPr>
            <a:endParaRPr lang="en-US" sz="4400">
              <a:solidFill>
                <a:srgbClr val="FFFFFF"/>
              </a:solidFill>
              <a:effectLst>
                <a:outerShdw blurRad="38100" dist="38100" dir="2700000" algn="tl">
                  <a:srgbClr val="000000">
                    <a:alpha val="43137"/>
                  </a:srgbClr>
                </a:outerShdw>
              </a:effectLst>
              <a:latin typeface="Arial Unicode MS" pitchFamily="34" charset="-128"/>
              <a:cs typeface="+mn-cs"/>
            </a:endParaRPr>
          </a:p>
        </p:txBody>
      </p:sp>
      <p:sp>
        <p:nvSpPr>
          <p:cNvPr id="735240" name="Text Box 8"/>
          <p:cNvSpPr txBox="1">
            <a:spLocks noChangeArrowheads="1"/>
          </p:cNvSpPr>
          <p:nvPr/>
        </p:nvSpPr>
        <p:spPr bwMode="auto">
          <a:xfrm>
            <a:off x="1395413" y="3163888"/>
            <a:ext cx="1874837" cy="409575"/>
          </a:xfrm>
          <a:prstGeom prst="rect">
            <a:avLst/>
          </a:prstGeom>
          <a:noFill/>
          <a:ln w="12700">
            <a:solidFill>
              <a:schemeClr val="bg1"/>
            </a:solidFill>
            <a:miter lim="800000"/>
            <a:headEnd/>
            <a:tailEnd/>
          </a:ln>
          <a:effectLst/>
        </p:spPr>
        <p:txBody>
          <a:bodyPr>
            <a:spAutoFit/>
          </a:bodyPr>
          <a:lstStyle/>
          <a:p>
            <a:pPr algn="just">
              <a:spcBef>
                <a:spcPct val="50000"/>
              </a:spcBef>
              <a:buClr>
                <a:srgbClr val="000000"/>
              </a:buClr>
              <a:buSzPct val="115000"/>
              <a:defRPr/>
            </a:pPr>
            <a:r>
              <a:rPr lang="en-US">
                <a:solidFill>
                  <a:srgbClr val="FFFFFF"/>
                </a:solidFill>
                <a:effectLst>
                  <a:outerShdw blurRad="38100" dist="38100" dir="2700000" algn="tl">
                    <a:srgbClr val="000000"/>
                  </a:outerShdw>
                </a:effectLst>
                <a:cs typeface="+mn-cs"/>
              </a:rPr>
              <a:t>Talking heads</a:t>
            </a:r>
            <a:endParaRPr lang="pl-PL">
              <a:solidFill>
                <a:srgbClr val="FFFFFF"/>
              </a:solidFill>
              <a:effectLst>
                <a:outerShdw blurRad="38100" dist="38100" dir="2700000" algn="tl">
                  <a:srgbClr val="000000"/>
                </a:outerShdw>
              </a:effectLst>
              <a:cs typeface="+mn-cs"/>
            </a:endParaRPr>
          </a:p>
        </p:txBody>
      </p:sp>
      <p:sp>
        <p:nvSpPr>
          <p:cNvPr id="735241" name="Text Box 9"/>
          <p:cNvSpPr txBox="1">
            <a:spLocks noChangeArrowheads="1"/>
          </p:cNvSpPr>
          <p:nvPr/>
        </p:nvSpPr>
        <p:spPr bwMode="auto">
          <a:xfrm>
            <a:off x="755650" y="1700213"/>
            <a:ext cx="1574800" cy="714375"/>
          </a:xfrm>
          <a:prstGeom prst="rect">
            <a:avLst/>
          </a:prstGeom>
          <a:noFill/>
          <a:ln w="12700">
            <a:solidFill>
              <a:schemeClr val="bg1"/>
            </a:solidFill>
            <a:miter lim="800000"/>
            <a:headEnd/>
            <a:tailEnd/>
          </a:ln>
          <a:effectLst/>
        </p:spPr>
        <p:txBody>
          <a:bodyPr>
            <a:spAutoFit/>
          </a:bodyPr>
          <a:lstStyle/>
          <a:p>
            <a:pPr algn="ctr">
              <a:spcBef>
                <a:spcPct val="50000"/>
              </a:spcBef>
              <a:buClr>
                <a:srgbClr val="000000"/>
              </a:buClr>
              <a:buSzPct val="115000"/>
              <a:defRPr/>
            </a:pPr>
            <a:r>
              <a:rPr lang="en-US">
                <a:solidFill>
                  <a:srgbClr val="FFFFFF"/>
                </a:solidFill>
                <a:effectLst>
                  <a:outerShdw blurRad="38100" dist="38100" dir="2700000" algn="tl">
                    <a:srgbClr val="000000"/>
                  </a:outerShdw>
                </a:effectLst>
                <a:cs typeface="+mn-cs"/>
              </a:rPr>
              <a:t>Behavioral</a:t>
            </a:r>
            <a:br>
              <a:rPr lang="en-US">
                <a:solidFill>
                  <a:srgbClr val="FFFFFF"/>
                </a:solidFill>
                <a:effectLst>
                  <a:outerShdw blurRad="38100" dist="38100" dir="2700000" algn="tl">
                    <a:srgbClr val="000000"/>
                  </a:outerShdw>
                </a:effectLst>
                <a:cs typeface="+mn-cs"/>
              </a:rPr>
            </a:br>
            <a:r>
              <a:rPr lang="en-US">
                <a:solidFill>
                  <a:srgbClr val="FFFFFF"/>
                </a:solidFill>
                <a:effectLst>
                  <a:outerShdw blurRad="38100" dist="38100" dir="2700000" algn="tl">
                    <a:srgbClr val="000000"/>
                  </a:outerShdw>
                </a:effectLst>
                <a:cs typeface="+mn-cs"/>
              </a:rPr>
              <a:t>models</a:t>
            </a:r>
            <a:endParaRPr lang="pl-PL">
              <a:solidFill>
                <a:srgbClr val="FFFFFF"/>
              </a:solidFill>
              <a:effectLst>
                <a:outerShdw blurRad="38100" dist="38100" dir="2700000" algn="tl">
                  <a:srgbClr val="000000"/>
                </a:outerShdw>
              </a:effectLst>
              <a:cs typeface="+mn-cs"/>
            </a:endParaRPr>
          </a:p>
        </p:txBody>
      </p:sp>
      <p:sp>
        <p:nvSpPr>
          <p:cNvPr id="735242" name="Line 10"/>
          <p:cNvSpPr>
            <a:spLocks noChangeShapeType="1"/>
          </p:cNvSpPr>
          <p:nvPr/>
        </p:nvSpPr>
        <p:spPr bwMode="auto">
          <a:xfrm flipH="1">
            <a:off x="2330450" y="1557338"/>
            <a:ext cx="296863" cy="633412"/>
          </a:xfrm>
          <a:prstGeom prst="line">
            <a:avLst/>
          </a:prstGeom>
          <a:noFill/>
          <a:ln w="12700">
            <a:solidFill>
              <a:schemeClr val="bg1"/>
            </a:solidFill>
            <a:round/>
            <a:headEnd/>
            <a:tailEnd type="triangle" w="med" len="med"/>
          </a:ln>
          <a:effectLst/>
        </p:spPr>
        <p:txBody>
          <a:bodyPr>
            <a:spAutoFit/>
          </a:bodyPr>
          <a:lstStyle/>
          <a:p>
            <a:pPr algn="ctr">
              <a:defRPr/>
            </a:pPr>
            <a:endParaRPr lang="en-US" sz="4400">
              <a:solidFill>
                <a:srgbClr val="FFFFFF"/>
              </a:solidFill>
              <a:effectLst>
                <a:outerShdw blurRad="38100" dist="38100" dir="2700000" algn="tl">
                  <a:srgbClr val="000000">
                    <a:alpha val="43137"/>
                  </a:srgbClr>
                </a:outerShdw>
              </a:effectLst>
              <a:latin typeface="Arial Unicode MS" pitchFamily="34" charset="-128"/>
              <a:cs typeface="+mn-cs"/>
            </a:endParaRPr>
          </a:p>
        </p:txBody>
      </p:sp>
      <p:sp>
        <p:nvSpPr>
          <p:cNvPr id="735243" name="Line 11"/>
          <p:cNvSpPr>
            <a:spLocks noChangeShapeType="1"/>
          </p:cNvSpPr>
          <p:nvPr/>
        </p:nvSpPr>
        <p:spPr bwMode="auto">
          <a:xfrm flipH="1">
            <a:off x="3273425" y="3074988"/>
            <a:ext cx="635000" cy="263525"/>
          </a:xfrm>
          <a:prstGeom prst="line">
            <a:avLst/>
          </a:prstGeom>
          <a:noFill/>
          <a:ln w="12700">
            <a:solidFill>
              <a:schemeClr val="bg1"/>
            </a:solidFill>
            <a:round/>
            <a:headEnd/>
            <a:tailEnd type="triangle" w="med" len="med"/>
          </a:ln>
          <a:effectLst/>
        </p:spPr>
        <p:txBody>
          <a:bodyPr>
            <a:spAutoFit/>
          </a:bodyPr>
          <a:lstStyle/>
          <a:p>
            <a:pPr algn="ctr">
              <a:defRPr/>
            </a:pPr>
            <a:endParaRPr lang="en-US" sz="4400">
              <a:solidFill>
                <a:srgbClr val="FFFFFF"/>
              </a:solidFill>
              <a:effectLst>
                <a:outerShdw blurRad="38100" dist="38100" dir="2700000" algn="tl">
                  <a:srgbClr val="000000">
                    <a:alpha val="43137"/>
                  </a:srgbClr>
                </a:outerShdw>
              </a:effectLst>
              <a:latin typeface="Arial Unicode MS" pitchFamily="34" charset="-128"/>
              <a:cs typeface="+mn-cs"/>
            </a:endParaRPr>
          </a:p>
        </p:txBody>
      </p:sp>
      <p:sp>
        <p:nvSpPr>
          <p:cNvPr id="735244" name="Text Box 12"/>
          <p:cNvSpPr txBox="1">
            <a:spLocks noChangeArrowheads="1"/>
          </p:cNvSpPr>
          <p:nvPr/>
        </p:nvSpPr>
        <p:spPr bwMode="auto">
          <a:xfrm>
            <a:off x="595313" y="3976688"/>
            <a:ext cx="1230312" cy="409575"/>
          </a:xfrm>
          <a:prstGeom prst="rect">
            <a:avLst/>
          </a:prstGeom>
          <a:noFill/>
          <a:ln w="12700">
            <a:solidFill>
              <a:schemeClr val="bg1"/>
            </a:solidFill>
            <a:miter lim="800000"/>
            <a:headEnd/>
            <a:tailEnd/>
          </a:ln>
          <a:effectLst/>
        </p:spPr>
        <p:txBody>
          <a:bodyPr>
            <a:spAutoFit/>
          </a:bodyPr>
          <a:lstStyle/>
          <a:p>
            <a:pPr algn="just">
              <a:spcBef>
                <a:spcPct val="50000"/>
              </a:spcBef>
              <a:buClr>
                <a:srgbClr val="000000"/>
              </a:buClr>
              <a:buSzPct val="115000"/>
              <a:defRPr/>
            </a:pPr>
            <a:r>
              <a:rPr lang="en-US">
                <a:solidFill>
                  <a:srgbClr val="FFFFFF"/>
                </a:solidFill>
                <a:effectLst>
                  <a:outerShdw blurRad="38100" dist="38100" dir="2700000" algn="tl">
                    <a:srgbClr val="000000"/>
                  </a:outerShdw>
                </a:effectLst>
                <a:cs typeface="+mn-cs"/>
              </a:rPr>
              <a:t>Graphics</a:t>
            </a:r>
            <a:endParaRPr lang="pl-PL">
              <a:solidFill>
                <a:srgbClr val="FFFFFF"/>
              </a:solidFill>
              <a:effectLst>
                <a:outerShdw blurRad="38100" dist="38100" dir="2700000" algn="tl">
                  <a:srgbClr val="000000"/>
                </a:outerShdw>
              </a:effectLst>
              <a:cs typeface="+mn-cs"/>
            </a:endParaRPr>
          </a:p>
        </p:txBody>
      </p:sp>
      <p:sp>
        <p:nvSpPr>
          <p:cNvPr id="735245" name="Line 13"/>
          <p:cNvSpPr>
            <a:spLocks noChangeShapeType="1"/>
          </p:cNvSpPr>
          <p:nvPr/>
        </p:nvSpPr>
        <p:spPr bwMode="auto">
          <a:xfrm flipH="1">
            <a:off x="1500188" y="3589338"/>
            <a:ext cx="841375" cy="366712"/>
          </a:xfrm>
          <a:prstGeom prst="line">
            <a:avLst/>
          </a:prstGeom>
          <a:noFill/>
          <a:ln w="12700">
            <a:solidFill>
              <a:schemeClr val="bg1"/>
            </a:solidFill>
            <a:round/>
            <a:headEnd/>
            <a:tailEnd type="triangle" w="med" len="med"/>
          </a:ln>
          <a:effectLst/>
        </p:spPr>
        <p:txBody>
          <a:bodyPr>
            <a:spAutoFit/>
          </a:bodyPr>
          <a:lstStyle/>
          <a:p>
            <a:pPr algn="ctr">
              <a:defRPr/>
            </a:pPr>
            <a:endParaRPr lang="en-US" sz="4400">
              <a:solidFill>
                <a:srgbClr val="FFFFFF"/>
              </a:solidFill>
              <a:effectLst>
                <a:outerShdw blurRad="38100" dist="38100" dir="2700000" algn="tl">
                  <a:srgbClr val="000000">
                    <a:alpha val="43137"/>
                  </a:srgbClr>
                </a:outerShdw>
              </a:effectLst>
              <a:latin typeface="Arial Unicode MS" pitchFamily="34" charset="-128"/>
              <a:cs typeface="+mn-cs"/>
            </a:endParaRPr>
          </a:p>
        </p:txBody>
      </p:sp>
      <p:sp>
        <p:nvSpPr>
          <p:cNvPr id="735246" name="Text Box 14"/>
          <p:cNvSpPr txBox="1">
            <a:spLocks noChangeArrowheads="1"/>
          </p:cNvSpPr>
          <p:nvPr/>
        </p:nvSpPr>
        <p:spPr bwMode="auto">
          <a:xfrm>
            <a:off x="6227763" y="3024188"/>
            <a:ext cx="2916237" cy="409575"/>
          </a:xfrm>
          <a:prstGeom prst="rect">
            <a:avLst/>
          </a:prstGeom>
          <a:noFill/>
          <a:ln w="12700">
            <a:solidFill>
              <a:schemeClr val="bg1"/>
            </a:solidFill>
            <a:miter lim="800000"/>
            <a:headEnd/>
            <a:tailEnd/>
          </a:ln>
          <a:effectLst/>
        </p:spPr>
        <p:txBody>
          <a:bodyPr>
            <a:spAutoFit/>
          </a:bodyPr>
          <a:lstStyle/>
          <a:p>
            <a:pPr algn="just">
              <a:spcBef>
                <a:spcPct val="50000"/>
              </a:spcBef>
              <a:buClr>
                <a:srgbClr val="000000"/>
              </a:buClr>
              <a:buSzPct val="115000"/>
              <a:defRPr/>
            </a:pPr>
            <a:r>
              <a:rPr lang="en-US">
                <a:solidFill>
                  <a:srgbClr val="FFFFFF"/>
                </a:solidFill>
                <a:effectLst>
                  <a:outerShdw blurRad="38100" dist="38100" dir="2700000" algn="tl">
                    <a:srgbClr val="000000"/>
                  </a:outerShdw>
                </a:effectLst>
                <a:cs typeface="+mn-cs"/>
              </a:rPr>
              <a:t>Cognitive Architectures</a:t>
            </a:r>
            <a:endParaRPr lang="pl-PL">
              <a:solidFill>
                <a:srgbClr val="FFFFFF"/>
              </a:solidFill>
              <a:effectLst>
                <a:outerShdw blurRad="38100" dist="38100" dir="2700000" algn="tl">
                  <a:srgbClr val="000000"/>
                </a:outerShdw>
              </a:effectLst>
              <a:cs typeface="+mn-cs"/>
            </a:endParaRPr>
          </a:p>
        </p:txBody>
      </p:sp>
      <p:sp>
        <p:nvSpPr>
          <p:cNvPr id="735247" name="Line 15"/>
          <p:cNvSpPr>
            <a:spLocks noChangeShapeType="1"/>
          </p:cNvSpPr>
          <p:nvPr/>
        </p:nvSpPr>
        <p:spPr bwMode="auto">
          <a:xfrm>
            <a:off x="5567363" y="3040063"/>
            <a:ext cx="660400" cy="173037"/>
          </a:xfrm>
          <a:prstGeom prst="line">
            <a:avLst/>
          </a:prstGeom>
          <a:noFill/>
          <a:ln w="12700">
            <a:solidFill>
              <a:schemeClr val="bg1"/>
            </a:solidFill>
            <a:round/>
            <a:headEnd/>
            <a:tailEnd type="triangle" w="med" len="med"/>
          </a:ln>
          <a:effectLst/>
        </p:spPr>
        <p:txBody>
          <a:bodyPr>
            <a:spAutoFit/>
          </a:bodyPr>
          <a:lstStyle/>
          <a:p>
            <a:pPr algn="ctr">
              <a:defRPr/>
            </a:pPr>
            <a:endParaRPr lang="en-US" sz="4400">
              <a:solidFill>
                <a:srgbClr val="FFFFFF"/>
              </a:solidFill>
              <a:effectLst>
                <a:outerShdw blurRad="38100" dist="38100" dir="2700000" algn="tl">
                  <a:srgbClr val="000000">
                    <a:alpha val="43137"/>
                  </a:srgbClr>
                </a:outerShdw>
              </a:effectLst>
              <a:latin typeface="Arial Unicode MS" pitchFamily="34" charset="-128"/>
              <a:cs typeface="+mn-cs"/>
            </a:endParaRPr>
          </a:p>
        </p:txBody>
      </p:sp>
      <p:sp>
        <p:nvSpPr>
          <p:cNvPr id="735248" name="Line 16"/>
          <p:cNvSpPr>
            <a:spLocks noChangeShapeType="1"/>
          </p:cNvSpPr>
          <p:nvPr/>
        </p:nvSpPr>
        <p:spPr bwMode="auto">
          <a:xfrm>
            <a:off x="4735513" y="3273425"/>
            <a:ext cx="1463675" cy="663575"/>
          </a:xfrm>
          <a:prstGeom prst="line">
            <a:avLst/>
          </a:prstGeom>
          <a:noFill/>
          <a:ln w="12700">
            <a:solidFill>
              <a:schemeClr val="bg1"/>
            </a:solidFill>
            <a:round/>
            <a:headEnd/>
            <a:tailEnd type="triangle" w="med" len="med"/>
          </a:ln>
          <a:effectLst/>
        </p:spPr>
        <p:txBody>
          <a:bodyPr>
            <a:spAutoFit/>
          </a:bodyPr>
          <a:lstStyle/>
          <a:p>
            <a:pPr algn="ctr">
              <a:defRPr/>
            </a:pPr>
            <a:endParaRPr lang="en-US" sz="4400">
              <a:solidFill>
                <a:srgbClr val="FFFFFF"/>
              </a:solidFill>
              <a:effectLst>
                <a:outerShdw blurRad="38100" dist="38100" dir="2700000" algn="tl">
                  <a:srgbClr val="000000">
                    <a:alpha val="43137"/>
                  </a:srgbClr>
                </a:outerShdw>
              </a:effectLst>
              <a:latin typeface="Arial Unicode MS" pitchFamily="34" charset="-128"/>
              <a:cs typeface="+mn-cs"/>
            </a:endParaRPr>
          </a:p>
        </p:txBody>
      </p:sp>
      <p:sp>
        <p:nvSpPr>
          <p:cNvPr id="735249" name="Text Box 17"/>
          <p:cNvSpPr txBox="1">
            <a:spLocks noChangeArrowheads="1"/>
          </p:cNvSpPr>
          <p:nvPr/>
        </p:nvSpPr>
        <p:spPr bwMode="auto">
          <a:xfrm>
            <a:off x="7491413" y="3968750"/>
            <a:ext cx="1312862" cy="714375"/>
          </a:xfrm>
          <a:prstGeom prst="rect">
            <a:avLst/>
          </a:prstGeom>
          <a:noFill/>
          <a:ln w="12700">
            <a:solidFill>
              <a:schemeClr val="bg1"/>
            </a:solidFill>
            <a:miter lim="800000"/>
            <a:headEnd/>
            <a:tailEnd/>
          </a:ln>
          <a:effectLst/>
        </p:spPr>
        <p:txBody>
          <a:bodyPr>
            <a:spAutoFit/>
          </a:bodyPr>
          <a:lstStyle/>
          <a:p>
            <a:pPr algn="just">
              <a:spcBef>
                <a:spcPct val="50000"/>
              </a:spcBef>
              <a:buClr>
                <a:srgbClr val="000000"/>
              </a:buClr>
              <a:buSzPct val="115000"/>
              <a:defRPr/>
            </a:pPr>
            <a:r>
              <a:rPr lang="en-US">
                <a:solidFill>
                  <a:srgbClr val="FFFFFF"/>
                </a:solidFill>
                <a:effectLst>
                  <a:outerShdw blurRad="38100" dist="38100" dir="2700000" algn="tl">
                    <a:srgbClr val="000000"/>
                  </a:outerShdw>
                </a:effectLst>
                <a:cs typeface="+mn-cs"/>
              </a:rPr>
              <a:t>Cognitive science</a:t>
            </a:r>
            <a:endParaRPr lang="pl-PL">
              <a:solidFill>
                <a:srgbClr val="FFFFFF"/>
              </a:solidFill>
              <a:effectLst>
                <a:outerShdw blurRad="38100" dist="38100" dir="2700000" algn="tl">
                  <a:srgbClr val="000000"/>
                </a:outerShdw>
              </a:effectLst>
              <a:cs typeface="+mn-cs"/>
            </a:endParaRPr>
          </a:p>
        </p:txBody>
      </p:sp>
      <p:sp>
        <p:nvSpPr>
          <p:cNvPr id="735250" name="Text Box 18"/>
          <p:cNvSpPr txBox="1">
            <a:spLocks noChangeArrowheads="1"/>
          </p:cNvSpPr>
          <p:nvPr/>
        </p:nvSpPr>
        <p:spPr bwMode="auto">
          <a:xfrm>
            <a:off x="3865563" y="3697288"/>
            <a:ext cx="455612" cy="409575"/>
          </a:xfrm>
          <a:prstGeom prst="rect">
            <a:avLst/>
          </a:prstGeom>
          <a:noFill/>
          <a:ln w="12700">
            <a:solidFill>
              <a:schemeClr val="bg1"/>
            </a:solidFill>
            <a:miter lim="800000"/>
            <a:headEnd/>
            <a:tailEnd/>
          </a:ln>
          <a:effectLst/>
        </p:spPr>
        <p:txBody>
          <a:bodyPr>
            <a:spAutoFit/>
          </a:bodyPr>
          <a:lstStyle/>
          <a:p>
            <a:pPr algn="just">
              <a:spcBef>
                <a:spcPct val="50000"/>
              </a:spcBef>
              <a:buClr>
                <a:srgbClr val="000000"/>
              </a:buClr>
              <a:buSzPct val="115000"/>
              <a:defRPr/>
            </a:pPr>
            <a:r>
              <a:rPr lang="en-US">
                <a:solidFill>
                  <a:srgbClr val="FFFFFF"/>
                </a:solidFill>
                <a:effectLst>
                  <a:outerShdw blurRad="38100" dist="38100" dir="2700000" algn="tl">
                    <a:srgbClr val="000000"/>
                  </a:outerShdw>
                </a:effectLst>
                <a:cs typeface="+mn-cs"/>
              </a:rPr>
              <a:t>AI</a:t>
            </a:r>
            <a:endParaRPr lang="pl-PL">
              <a:solidFill>
                <a:srgbClr val="FFFFFF"/>
              </a:solidFill>
              <a:effectLst>
                <a:outerShdw blurRad="38100" dist="38100" dir="2700000" algn="tl">
                  <a:srgbClr val="000000"/>
                </a:outerShdw>
              </a:effectLst>
              <a:cs typeface="+mn-cs"/>
            </a:endParaRPr>
          </a:p>
        </p:txBody>
      </p:sp>
      <p:sp>
        <p:nvSpPr>
          <p:cNvPr id="735251" name="Line 19"/>
          <p:cNvSpPr>
            <a:spLocks noChangeShapeType="1"/>
          </p:cNvSpPr>
          <p:nvPr/>
        </p:nvSpPr>
        <p:spPr bwMode="auto">
          <a:xfrm flipH="1">
            <a:off x="4086225" y="3252788"/>
            <a:ext cx="419100" cy="414337"/>
          </a:xfrm>
          <a:prstGeom prst="line">
            <a:avLst/>
          </a:prstGeom>
          <a:noFill/>
          <a:ln w="12700">
            <a:solidFill>
              <a:schemeClr val="bg1"/>
            </a:solidFill>
            <a:round/>
            <a:headEnd/>
            <a:tailEnd type="triangle" w="med" len="med"/>
          </a:ln>
          <a:effectLst/>
        </p:spPr>
        <p:txBody>
          <a:bodyPr>
            <a:spAutoFit/>
          </a:bodyPr>
          <a:lstStyle/>
          <a:p>
            <a:pPr algn="ctr">
              <a:defRPr/>
            </a:pPr>
            <a:endParaRPr lang="en-US" sz="4400">
              <a:solidFill>
                <a:srgbClr val="FFFFFF"/>
              </a:solidFill>
              <a:effectLst>
                <a:outerShdw blurRad="38100" dist="38100" dir="2700000" algn="tl">
                  <a:srgbClr val="000000">
                    <a:alpha val="43137"/>
                  </a:srgbClr>
                </a:outerShdw>
              </a:effectLst>
              <a:latin typeface="Arial Unicode MS" pitchFamily="34" charset="-128"/>
              <a:cs typeface="+mn-cs"/>
            </a:endParaRPr>
          </a:p>
        </p:txBody>
      </p:sp>
      <p:sp>
        <p:nvSpPr>
          <p:cNvPr id="735252" name="Text Box 20"/>
          <p:cNvSpPr txBox="1">
            <a:spLocks noChangeArrowheads="1"/>
          </p:cNvSpPr>
          <p:nvPr/>
        </p:nvSpPr>
        <p:spPr bwMode="auto">
          <a:xfrm>
            <a:off x="5607050" y="4695825"/>
            <a:ext cx="1331913" cy="409575"/>
          </a:xfrm>
          <a:prstGeom prst="rect">
            <a:avLst/>
          </a:prstGeom>
          <a:noFill/>
          <a:ln w="12700">
            <a:solidFill>
              <a:schemeClr val="bg1"/>
            </a:solidFill>
            <a:miter lim="800000"/>
            <a:headEnd/>
            <a:tailEnd/>
          </a:ln>
          <a:effectLst/>
        </p:spPr>
        <p:txBody>
          <a:bodyPr>
            <a:spAutoFit/>
          </a:bodyPr>
          <a:lstStyle/>
          <a:p>
            <a:pPr algn="just">
              <a:spcBef>
                <a:spcPct val="50000"/>
              </a:spcBef>
              <a:buClr>
                <a:srgbClr val="000000"/>
              </a:buClr>
              <a:buSzPct val="115000"/>
              <a:defRPr/>
            </a:pPr>
            <a:r>
              <a:rPr lang="en-US">
                <a:solidFill>
                  <a:srgbClr val="FFFFFF"/>
                </a:solidFill>
                <a:effectLst>
                  <a:outerShdw blurRad="38100" dist="38100" dir="2700000" algn="tl">
                    <a:srgbClr val="000000"/>
                  </a:outerShdw>
                </a:effectLst>
                <a:cs typeface="+mn-cs"/>
              </a:rPr>
              <a:t> A-Minds</a:t>
            </a:r>
            <a:endParaRPr lang="pl-PL">
              <a:solidFill>
                <a:srgbClr val="FFFFFF"/>
              </a:solidFill>
              <a:effectLst>
                <a:outerShdw blurRad="38100" dist="38100" dir="2700000" algn="tl">
                  <a:srgbClr val="000000"/>
                </a:outerShdw>
              </a:effectLst>
              <a:cs typeface="+mn-cs"/>
            </a:endParaRPr>
          </a:p>
        </p:txBody>
      </p:sp>
      <p:sp>
        <p:nvSpPr>
          <p:cNvPr id="735253" name="Line 21"/>
          <p:cNvSpPr>
            <a:spLocks noChangeShapeType="1"/>
          </p:cNvSpPr>
          <p:nvPr/>
        </p:nvSpPr>
        <p:spPr bwMode="auto">
          <a:xfrm flipH="1">
            <a:off x="6970713" y="4727575"/>
            <a:ext cx="811212" cy="198438"/>
          </a:xfrm>
          <a:prstGeom prst="line">
            <a:avLst/>
          </a:prstGeom>
          <a:noFill/>
          <a:ln w="12700">
            <a:solidFill>
              <a:schemeClr val="bg1"/>
            </a:solidFill>
            <a:round/>
            <a:headEnd/>
            <a:tailEnd type="triangle" w="med" len="med"/>
          </a:ln>
          <a:effectLst/>
        </p:spPr>
        <p:txBody>
          <a:bodyPr>
            <a:spAutoFit/>
          </a:bodyPr>
          <a:lstStyle/>
          <a:p>
            <a:pPr algn="ctr">
              <a:defRPr/>
            </a:pPr>
            <a:endParaRPr lang="en-US" sz="4400">
              <a:solidFill>
                <a:srgbClr val="FFFFFF"/>
              </a:solidFill>
              <a:effectLst>
                <a:outerShdw blurRad="38100" dist="38100" dir="2700000" algn="tl">
                  <a:srgbClr val="000000">
                    <a:alpha val="43137"/>
                  </a:srgbClr>
                </a:outerShdw>
              </a:effectLst>
              <a:latin typeface="Arial Unicode MS" pitchFamily="34" charset="-128"/>
              <a:cs typeface="+mn-cs"/>
            </a:endParaRPr>
          </a:p>
        </p:txBody>
      </p:sp>
      <p:sp>
        <p:nvSpPr>
          <p:cNvPr id="735254" name="Text Box 22"/>
          <p:cNvSpPr txBox="1">
            <a:spLocks noChangeArrowheads="1"/>
          </p:cNvSpPr>
          <p:nvPr/>
        </p:nvSpPr>
        <p:spPr bwMode="auto">
          <a:xfrm>
            <a:off x="2782888" y="4454525"/>
            <a:ext cx="1473200" cy="409575"/>
          </a:xfrm>
          <a:prstGeom prst="rect">
            <a:avLst/>
          </a:prstGeom>
          <a:noFill/>
          <a:ln w="12700">
            <a:solidFill>
              <a:schemeClr val="bg1"/>
            </a:solidFill>
            <a:miter lim="800000"/>
            <a:headEnd/>
            <a:tailEnd/>
          </a:ln>
          <a:effectLst/>
        </p:spPr>
        <p:txBody>
          <a:bodyPr>
            <a:spAutoFit/>
          </a:bodyPr>
          <a:lstStyle/>
          <a:p>
            <a:pPr algn="just">
              <a:spcBef>
                <a:spcPct val="50000"/>
              </a:spcBef>
              <a:buClr>
                <a:srgbClr val="000000"/>
              </a:buClr>
              <a:buSzPct val="115000"/>
              <a:defRPr/>
            </a:pPr>
            <a:r>
              <a:rPr lang="en-US">
                <a:solidFill>
                  <a:srgbClr val="FFFFFF"/>
                </a:solidFill>
                <a:effectLst>
                  <a:outerShdw blurRad="38100" dist="38100" dir="2700000" algn="tl">
                    <a:srgbClr val="000000"/>
                  </a:outerShdw>
                </a:effectLst>
                <a:cs typeface="+mn-cs"/>
              </a:rPr>
              <a:t>Lingu-bots</a:t>
            </a:r>
            <a:endParaRPr lang="pl-PL">
              <a:solidFill>
                <a:srgbClr val="FFFFFF"/>
              </a:solidFill>
              <a:effectLst>
                <a:outerShdw blurRad="38100" dist="38100" dir="2700000" algn="tl">
                  <a:srgbClr val="000000"/>
                </a:outerShdw>
              </a:effectLst>
              <a:cs typeface="+mn-cs"/>
            </a:endParaRPr>
          </a:p>
        </p:txBody>
      </p:sp>
      <p:sp>
        <p:nvSpPr>
          <p:cNvPr id="735255" name="Line 23"/>
          <p:cNvSpPr>
            <a:spLocks noChangeShapeType="1"/>
          </p:cNvSpPr>
          <p:nvPr/>
        </p:nvSpPr>
        <p:spPr bwMode="auto">
          <a:xfrm flipH="1">
            <a:off x="3881438" y="4111625"/>
            <a:ext cx="166687" cy="309563"/>
          </a:xfrm>
          <a:prstGeom prst="line">
            <a:avLst/>
          </a:prstGeom>
          <a:noFill/>
          <a:ln w="12700">
            <a:solidFill>
              <a:schemeClr val="bg1"/>
            </a:solidFill>
            <a:round/>
            <a:headEnd/>
            <a:tailEnd type="triangle" w="med" len="med"/>
          </a:ln>
          <a:effectLst/>
        </p:spPr>
        <p:txBody>
          <a:bodyPr>
            <a:spAutoFit/>
          </a:bodyPr>
          <a:lstStyle/>
          <a:p>
            <a:pPr algn="ctr">
              <a:defRPr/>
            </a:pPr>
            <a:endParaRPr lang="en-US" sz="4400">
              <a:solidFill>
                <a:srgbClr val="FFFFFF"/>
              </a:solidFill>
              <a:effectLst>
                <a:outerShdw blurRad="38100" dist="38100" dir="2700000" algn="tl">
                  <a:srgbClr val="000000">
                    <a:alpha val="43137"/>
                  </a:srgbClr>
                </a:outerShdw>
              </a:effectLst>
              <a:latin typeface="Arial Unicode MS" pitchFamily="34" charset="-128"/>
              <a:cs typeface="+mn-cs"/>
            </a:endParaRPr>
          </a:p>
        </p:txBody>
      </p:sp>
      <p:sp>
        <p:nvSpPr>
          <p:cNvPr id="735256" name="Line 24"/>
          <p:cNvSpPr>
            <a:spLocks noChangeShapeType="1"/>
          </p:cNvSpPr>
          <p:nvPr/>
        </p:nvSpPr>
        <p:spPr bwMode="auto">
          <a:xfrm flipH="1" flipV="1">
            <a:off x="8145463" y="3467100"/>
            <a:ext cx="0" cy="471488"/>
          </a:xfrm>
          <a:prstGeom prst="line">
            <a:avLst/>
          </a:prstGeom>
          <a:noFill/>
          <a:ln w="12700">
            <a:solidFill>
              <a:schemeClr val="bg1"/>
            </a:solidFill>
            <a:round/>
            <a:headEnd/>
            <a:tailEnd type="triangle" w="med" len="med"/>
          </a:ln>
          <a:effectLst/>
        </p:spPr>
        <p:txBody>
          <a:bodyPr>
            <a:spAutoFit/>
          </a:bodyPr>
          <a:lstStyle/>
          <a:p>
            <a:pPr algn="ctr">
              <a:defRPr/>
            </a:pPr>
            <a:endParaRPr lang="en-US" sz="4400">
              <a:solidFill>
                <a:srgbClr val="FFFFFF"/>
              </a:solidFill>
              <a:effectLst>
                <a:outerShdw blurRad="38100" dist="38100" dir="2700000" algn="tl">
                  <a:srgbClr val="000000">
                    <a:alpha val="43137"/>
                  </a:srgbClr>
                </a:outerShdw>
              </a:effectLst>
              <a:latin typeface="Arial Unicode MS" pitchFamily="34" charset="-128"/>
              <a:cs typeface="+mn-cs"/>
            </a:endParaRPr>
          </a:p>
        </p:txBody>
      </p:sp>
      <p:sp>
        <p:nvSpPr>
          <p:cNvPr id="735257" name="Text Box 25"/>
          <p:cNvSpPr txBox="1">
            <a:spLocks noChangeArrowheads="1"/>
          </p:cNvSpPr>
          <p:nvPr/>
        </p:nvSpPr>
        <p:spPr bwMode="auto">
          <a:xfrm>
            <a:off x="3995738" y="5013325"/>
            <a:ext cx="1473200" cy="714375"/>
          </a:xfrm>
          <a:prstGeom prst="rect">
            <a:avLst/>
          </a:prstGeom>
          <a:noFill/>
          <a:ln w="12700">
            <a:solidFill>
              <a:schemeClr val="bg1"/>
            </a:solidFill>
            <a:miter lim="800000"/>
            <a:headEnd/>
            <a:tailEnd/>
          </a:ln>
          <a:effectLst/>
        </p:spPr>
        <p:txBody>
          <a:bodyPr>
            <a:spAutoFit/>
          </a:bodyPr>
          <a:lstStyle/>
          <a:p>
            <a:pPr algn="ctr">
              <a:spcBef>
                <a:spcPct val="50000"/>
              </a:spcBef>
              <a:buClr>
                <a:srgbClr val="000000"/>
              </a:buClr>
              <a:buSzPct val="115000"/>
              <a:defRPr/>
            </a:pPr>
            <a:r>
              <a:rPr lang="en-US">
                <a:solidFill>
                  <a:srgbClr val="FFFFFF"/>
                </a:solidFill>
                <a:effectLst>
                  <a:outerShdw blurRad="38100" dist="38100" dir="2700000" algn="tl">
                    <a:srgbClr val="000000"/>
                  </a:outerShdw>
                </a:effectLst>
                <a:cs typeface="+mn-cs"/>
              </a:rPr>
              <a:t>Knowledge</a:t>
            </a:r>
            <a:br>
              <a:rPr lang="en-US">
                <a:solidFill>
                  <a:srgbClr val="FFFFFF"/>
                </a:solidFill>
                <a:effectLst>
                  <a:outerShdw blurRad="38100" dist="38100" dir="2700000" algn="tl">
                    <a:srgbClr val="000000"/>
                  </a:outerShdw>
                </a:effectLst>
                <a:cs typeface="+mn-cs"/>
              </a:rPr>
            </a:br>
            <a:r>
              <a:rPr lang="en-US">
                <a:solidFill>
                  <a:srgbClr val="FFFFFF"/>
                </a:solidFill>
                <a:effectLst>
                  <a:outerShdw blurRad="38100" dist="38100" dir="2700000" algn="tl">
                    <a:srgbClr val="000000"/>
                  </a:outerShdw>
                </a:effectLst>
                <a:cs typeface="+mn-cs"/>
              </a:rPr>
              <a:t>modeling</a:t>
            </a:r>
            <a:endParaRPr lang="pl-PL">
              <a:solidFill>
                <a:srgbClr val="FFFFFF"/>
              </a:solidFill>
              <a:effectLst>
                <a:outerShdw blurRad="38100" dist="38100" dir="2700000" algn="tl">
                  <a:srgbClr val="000000"/>
                </a:outerShdw>
              </a:effectLst>
              <a:cs typeface="+mn-cs"/>
            </a:endParaRPr>
          </a:p>
        </p:txBody>
      </p:sp>
      <p:sp>
        <p:nvSpPr>
          <p:cNvPr id="735258" name="Text Box 26"/>
          <p:cNvSpPr txBox="1">
            <a:spLocks noChangeArrowheads="1"/>
          </p:cNvSpPr>
          <p:nvPr/>
        </p:nvSpPr>
        <p:spPr bwMode="auto">
          <a:xfrm>
            <a:off x="1906588" y="5173663"/>
            <a:ext cx="1716087" cy="409575"/>
          </a:xfrm>
          <a:prstGeom prst="rect">
            <a:avLst/>
          </a:prstGeom>
          <a:noFill/>
          <a:ln w="12700">
            <a:solidFill>
              <a:schemeClr val="bg1"/>
            </a:solidFill>
            <a:miter lim="800000"/>
            <a:headEnd/>
            <a:tailEnd/>
          </a:ln>
          <a:effectLst/>
        </p:spPr>
        <p:txBody>
          <a:bodyPr>
            <a:spAutoFit/>
          </a:bodyPr>
          <a:lstStyle/>
          <a:p>
            <a:pPr algn="just">
              <a:spcBef>
                <a:spcPct val="50000"/>
              </a:spcBef>
              <a:buClr>
                <a:srgbClr val="000000"/>
              </a:buClr>
              <a:buSzPct val="115000"/>
              <a:defRPr/>
            </a:pPr>
            <a:r>
              <a:rPr lang="en-US">
                <a:solidFill>
                  <a:srgbClr val="FFFFFF"/>
                </a:solidFill>
                <a:effectLst>
                  <a:outerShdw blurRad="38100" dist="38100" dir="2700000" algn="tl">
                    <a:srgbClr val="000000"/>
                  </a:outerShdw>
                </a:effectLst>
                <a:cs typeface="+mn-cs"/>
              </a:rPr>
              <a:t>Info-retrieval</a:t>
            </a:r>
            <a:endParaRPr lang="pl-PL">
              <a:solidFill>
                <a:srgbClr val="FFFFFF"/>
              </a:solidFill>
              <a:effectLst>
                <a:outerShdw blurRad="38100" dist="38100" dir="2700000" algn="tl">
                  <a:srgbClr val="000000"/>
                </a:outerShdw>
              </a:effectLst>
              <a:cs typeface="+mn-cs"/>
            </a:endParaRPr>
          </a:p>
        </p:txBody>
      </p:sp>
      <p:sp>
        <p:nvSpPr>
          <p:cNvPr id="735259" name="Line 27"/>
          <p:cNvSpPr>
            <a:spLocks noChangeShapeType="1"/>
          </p:cNvSpPr>
          <p:nvPr/>
        </p:nvSpPr>
        <p:spPr bwMode="auto">
          <a:xfrm flipH="1">
            <a:off x="2892425" y="4886325"/>
            <a:ext cx="223838" cy="244475"/>
          </a:xfrm>
          <a:prstGeom prst="line">
            <a:avLst/>
          </a:prstGeom>
          <a:noFill/>
          <a:ln w="12700">
            <a:solidFill>
              <a:schemeClr val="bg1"/>
            </a:solidFill>
            <a:round/>
            <a:headEnd/>
            <a:tailEnd type="triangle" w="med" len="med"/>
          </a:ln>
          <a:effectLst/>
        </p:spPr>
        <p:txBody>
          <a:bodyPr>
            <a:spAutoFit/>
          </a:bodyPr>
          <a:lstStyle/>
          <a:p>
            <a:pPr algn="ctr">
              <a:defRPr/>
            </a:pPr>
            <a:endParaRPr lang="en-US" sz="4400">
              <a:solidFill>
                <a:srgbClr val="FFFFFF"/>
              </a:solidFill>
              <a:effectLst>
                <a:outerShdw blurRad="38100" dist="38100" dir="2700000" algn="tl">
                  <a:srgbClr val="000000">
                    <a:alpha val="43137"/>
                  </a:srgbClr>
                </a:outerShdw>
              </a:effectLst>
              <a:latin typeface="Arial Unicode MS" pitchFamily="34" charset="-128"/>
              <a:cs typeface="+mn-cs"/>
            </a:endParaRPr>
          </a:p>
        </p:txBody>
      </p:sp>
      <p:sp>
        <p:nvSpPr>
          <p:cNvPr id="735260" name="Text Box 28"/>
          <p:cNvSpPr txBox="1">
            <a:spLocks noChangeArrowheads="1"/>
          </p:cNvSpPr>
          <p:nvPr/>
        </p:nvSpPr>
        <p:spPr bwMode="auto">
          <a:xfrm>
            <a:off x="909638" y="4716463"/>
            <a:ext cx="1716087" cy="409575"/>
          </a:xfrm>
          <a:prstGeom prst="rect">
            <a:avLst/>
          </a:prstGeom>
          <a:noFill/>
          <a:ln w="12700">
            <a:solidFill>
              <a:schemeClr val="bg1"/>
            </a:solidFill>
            <a:miter lim="800000"/>
            <a:headEnd/>
            <a:tailEnd/>
          </a:ln>
          <a:effectLst/>
        </p:spPr>
        <p:txBody>
          <a:bodyPr>
            <a:spAutoFit/>
          </a:bodyPr>
          <a:lstStyle/>
          <a:p>
            <a:pPr algn="just">
              <a:spcBef>
                <a:spcPct val="50000"/>
              </a:spcBef>
              <a:buClr>
                <a:srgbClr val="000000"/>
              </a:buClr>
              <a:buSzPct val="115000"/>
              <a:defRPr/>
            </a:pPr>
            <a:r>
              <a:rPr lang="en-US">
                <a:solidFill>
                  <a:srgbClr val="FFFFFF"/>
                </a:solidFill>
                <a:effectLst>
                  <a:outerShdw blurRad="38100" dist="38100" dir="2700000" algn="tl">
                    <a:srgbClr val="000000"/>
                  </a:outerShdw>
                </a:effectLst>
                <a:cs typeface="+mn-cs"/>
              </a:rPr>
              <a:t>VR avatars</a:t>
            </a:r>
            <a:endParaRPr lang="pl-PL">
              <a:solidFill>
                <a:srgbClr val="FFFFFF"/>
              </a:solidFill>
              <a:effectLst>
                <a:outerShdw blurRad="38100" dist="38100" dir="2700000" algn="tl">
                  <a:srgbClr val="000000"/>
                </a:outerShdw>
              </a:effectLst>
              <a:cs typeface="+mn-cs"/>
            </a:endParaRPr>
          </a:p>
        </p:txBody>
      </p:sp>
      <p:sp>
        <p:nvSpPr>
          <p:cNvPr id="735261" name="Line 29"/>
          <p:cNvSpPr>
            <a:spLocks noChangeShapeType="1"/>
          </p:cNvSpPr>
          <p:nvPr/>
        </p:nvSpPr>
        <p:spPr bwMode="auto">
          <a:xfrm flipH="1">
            <a:off x="2062163" y="3581400"/>
            <a:ext cx="468312" cy="1103313"/>
          </a:xfrm>
          <a:prstGeom prst="line">
            <a:avLst/>
          </a:prstGeom>
          <a:noFill/>
          <a:ln w="12700">
            <a:solidFill>
              <a:schemeClr val="bg1"/>
            </a:solidFill>
            <a:round/>
            <a:headEnd/>
            <a:tailEnd type="triangle" w="med" len="med"/>
          </a:ln>
          <a:effectLst/>
        </p:spPr>
        <p:txBody>
          <a:bodyPr>
            <a:spAutoFit/>
          </a:bodyPr>
          <a:lstStyle/>
          <a:p>
            <a:pPr algn="ctr">
              <a:defRPr/>
            </a:pPr>
            <a:endParaRPr lang="en-US" sz="4400">
              <a:solidFill>
                <a:srgbClr val="FFFFFF"/>
              </a:solidFill>
              <a:effectLst>
                <a:outerShdw blurRad="38100" dist="38100" dir="2700000" algn="tl">
                  <a:srgbClr val="000000">
                    <a:alpha val="43137"/>
                  </a:srgbClr>
                </a:outerShdw>
              </a:effectLst>
              <a:latin typeface="Arial Unicode MS" pitchFamily="34" charset="-128"/>
              <a:cs typeface="+mn-cs"/>
            </a:endParaRPr>
          </a:p>
        </p:txBody>
      </p:sp>
      <p:sp>
        <p:nvSpPr>
          <p:cNvPr id="735262" name="Line 30"/>
          <p:cNvSpPr>
            <a:spLocks noChangeShapeType="1"/>
          </p:cNvSpPr>
          <p:nvPr/>
        </p:nvSpPr>
        <p:spPr bwMode="auto">
          <a:xfrm flipH="1" flipV="1">
            <a:off x="1557338" y="2398713"/>
            <a:ext cx="812800" cy="762000"/>
          </a:xfrm>
          <a:prstGeom prst="line">
            <a:avLst/>
          </a:prstGeom>
          <a:noFill/>
          <a:ln w="12700">
            <a:solidFill>
              <a:schemeClr val="bg1"/>
            </a:solidFill>
            <a:round/>
            <a:headEnd/>
            <a:tailEnd type="triangle" w="med" len="med"/>
          </a:ln>
          <a:effectLst/>
        </p:spPr>
        <p:txBody>
          <a:bodyPr>
            <a:spAutoFit/>
          </a:bodyPr>
          <a:lstStyle/>
          <a:p>
            <a:pPr algn="ctr">
              <a:defRPr/>
            </a:pPr>
            <a:endParaRPr lang="en-US" sz="4400">
              <a:solidFill>
                <a:srgbClr val="FFFFFF"/>
              </a:solidFill>
              <a:effectLst>
                <a:outerShdw blurRad="38100" dist="38100" dir="2700000" algn="tl">
                  <a:srgbClr val="000000">
                    <a:alpha val="43137"/>
                  </a:srgbClr>
                </a:outerShdw>
              </a:effectLst>
              <a:latin typeface="Arial Unicode MS" pitchFamily="34" charset="-128"/>
              <a:cs typeface="+mn-cs"/>
            </a:endParaRPr>
          </a:p>
        </p:txBody>
      </p:sp>
      <p:sp>
        <p:nvSpPr>
          <p:cNvPr id="735263" name="Line 31"/>
          <p:cNvSpPr>
            <a:spLocks noChangeShapeType="1"/>
          </p:cNvSpPr>
          <p:nvPr/>
        </p:nvSpPr>
        <p:spPr bwMode="auto">
          <a:xfrm>
            <a:off x="4114800" y="4113213"/>
            <a:ext cx="822325" cy="896937"/>
          </a:xfrm>
          <a:prstGeom prst="line">
            <a:avLst/>
          </a:prstGeom>
          <a:noFill/>
          <a:ln w="12700">
            <a:solidFill>
              <a:schemeClr val="bg1"/>
            </a:solidFill>
            <a:round/>
            <a:headEnd/>
            <a:tailEnd type="triangle" w="med" len="med"/>
          </a:ln>
          <a:effectLst/>
        </p:spPr>
        <p:txBody>
          <a:bodyPr>
            <a:spAutoFit/>
          </a:bodyPr>
          <a:lstStyle/>
          <a:p>
            <a:pPr algn="ctr">
              <a:defRPr/>
            </a:pPr>
            <a:endParaRPr lang="en-US" sz="4400">
              <a:solidFill>
                <a:srgbClr val="FFFFFF"/>
              </a:solidFill>
              <a:effectLst>
                <a:outerShdw blurRad="38100" dist="38100" dir="2700000" algn="tl">
                  <a:srgbClr val="000000">
                    <a:alpha val="43137"/>
                  </a:srgbClr>
                </a:outerShdw>
              </a:effectLst>
              <a:latin typeface="Arial Unicode MS" pitchFamily="34" charset="-128"/>
              <a:cs typeface="+mn-cs"/>
            </a:endParaRPr>
          </a:p>
        </p:txBody>
      </p:sp>
      <p:sp>
        <p:nvSpPr>
          <p:cNvPr id="735264" name="Line 32"/>
          <p:cNvSpPr>
            <a:spLocks noChangeShapeType="1"/>
          </p:cNvSpPr>
          <p:nvPr/>
        </p:nvSpPr>
        <p:spPr bwMode="auto">
          <a:xfrm flipV="1">
            <a:off x="5468938" y="5132388"/>
            <a:ext cx="663575" cy="225425"/>
          </a:xfrm>
          <a:prstGeom prst="line">
            <a:avLst/>
          </a:prstGeom>
          <a:noFill/>
          <a:ln w="12700">
            <a:solidFill>
              <a:schemeClr val="bg1"/>
            </a:solidFill>
            <a:round/>
            <a:headEnd/>
            <a:tailEnd type="triangle" w="med" len="med"/>
          </a:ln>
          <a:effectLst/>
        </p:spPr>
        <p:txBody>
          <a:bodyPr>
            <a:spAutoFit/>
          </a:bodyPr>
          <a:lstStyle/>
          <a:p>
            <a:pPr algn="ctr">
              <a:defRPr/>
            </a:pPr>
            <a:endParaRPr lang="en-US" sz="4400">
              <a:solidFill>
                <a:srgbClr val="FFFFFF"/>
              </a:solidFill>
              <a:effectLst>
                <a:outerShdw blurRad="38100" dist="38100" dir="2700000" algn="tl">
                  <a:srgbClr val="000000">
                    <a:alpha val="43137"/>
                  </a:srgbClr>
                </a:outerShdw>
              </a:effectLst>
              <a:latin typeface="Arial Unicode MS" pitchFamily="34" charset="-128"/>
              <a:cs typeface="+mn-cs"/>
            </a:endParaRPr>
          </a:p>
        </p:txBody>
      </p:sp>
      <p:sp>
        <p:nvSpPr>
          <p:cNvPr id="735265" name="Text Box 33"/>
          <p:cNvSpPr txBox="1">
            <a:spLocks noChangeArrowheads="1"/>
          </p:cNvSpPr>
          <p:nvPr/>
        </p:nvSpPr>
        <p:spPr bwMode="auto">
          <a:xfrm>
            <a:off x="5700713" y="3940175"/>
            <a:ext cx="1211262" cy="409575"/>
          </a:xfrm>
          <a:prstGeom prst="rect">
            <a:avLst/>
          </a:prstGeom>
          <a:noFill/>
          <a:ln w="12700">
            <a:solidFill>
              <a:schemeClr val="bg1"/>
            </a:solidFill>
            <a:miter lim="800000"/>
            <a:headEnd/>
            <a:tailEnd/>
          </a:ln>
          <a:effectLst/>
        </p:spPr>
        <p:txBody>
          <a:bodyPr>
            <a:spAutoFit/>
          </a:bodyPr>
          <a:lstStyle/>
          <a:p>
            <a:pPr algn="just">
              <a:spcBef>
                <a:spcPct val="50000"/>
              </a:spcBef>
              <a:buClr>
                <a:srgbClr val="000000"/>
              </a:buClr>
              <a:buSzPct val="115000"/>
              <a:defRPr/>
            </a:pPr>
            <a:r>
              <a:rPr lang="en-US">
                <a:solidFill>
                  <a:srgbClr val="FFFFFF"/>
                </a:solidFill>
                <a:effectLst>
                  <a:outerShdw blurRad="38100" dist="38100" dir="2700000" algn="tl">
                    <a:srgbClr val="000000"/>
                  </a:outerShdw>
                </a:effectLst>
                <a:cs typeface="+mn-cs"/>
              </a:rPr>
              <a:t>Robotics</a:t>
            </a:r>
            <a:endParaRPr lang="pl-PL">
              <a:solidFill>
                <a:srgbClr val="FFFFFF"/>
              </a:solidFill>
              <a:effectLst>
                <a:outerShdw blurRad="38100" dist="38100" dir="2700000" algn="tl">
                  <a:srgbClr val="000000"/>
                </a:outerShdw>
              </a:effectLst>
              <a:cs typeface="+mn-cs"/>
            </a:endParaRPr>
          </a:p>
        </p:txBody>
      </p:sp>
      <p:sp>
        <p:nvSpPr>
          <p:cNvPr id="735266" name="Line 34"/>
          <p:cNvSpPr>
            <a:spLocks noChangeShapeType="1"/>
          </p:cNvSpPr>
          <p:nvPr/>
        </p:nvSpPr>
        <p:spPr bwMode="auto">
          <a:xfrm flipV="1">
            <a:off x="6242050" y="3454400"/>
            <a:ext cx="981075" cy="481013"/>
          </a:xfrm>
          <a:prstGeom prst="line">
            <a:avLst/>
          </a:prstGeom>
          <a:noFill/>
          <a:ln w="12700">
            <a:solidFill>
              <a:schemeClr val="bg1"/>
            </a:solidFill>
            <a:round/>
            <a:headEnd/>
            <a:tailEnd type="triangle" w="med" len="med"/>
          </a:ln>
          <a:effectLst/>
        </p:spPr>
        <p:txBody>
          <a:bodyPr>
            <a:spAutoFit/>
          </a:bodyPr>
          <a:lstStyle/>
          <a:p>
            <a:pPr algn="ctr">
              <a:defRPr/>
            </a:pPr>
            <a:endParaRPr lang="en-US" sz="4400">
              <a:solidFill>
                <a:srgbClr val="FFFFFF"/>
              </a:solidFill>
              <a:effectLst>
                <a:outerShdw blurRad="38100" dist="38100" dir="2700000" algn="tl">
                  <a:srgbClr val="000000">
                    <a:alpha val="43137"/>
                  </a:srgbClr>
                </a:outerShdw>
              </a:effectLst>
              <a:latin typeface="Arial Unicode MS" pitchFamily="34" charset="-128"/>
              <a:cs typeface="+mn-cs"/>
            </a:endParaRPr>
          </a:p>
        </p:txBody>
      </p:sp>
      <p:sp>
        <p:nvSpPr>
          <p:cNvPr id="735267" name="Line 35"/>
          <p:cNvSpPr>
            <a:spLocks noChangeShapeType="1"/>
          </p:cNvSpPr>
          <p:nvPr/>
        </p:nvSpPr>
        <p:spPr bwMode="auto">
          <a:xfrm flipV="1">
            <a:off x="6961188" y="3459163"/>
            <a:ext cx="747712" cy="1395412"/>
          </a:xfrm>
          <a:prstGeom prst="line">
            <a:avLst/>
          </a:prstGeom>
          <a:noFill/>
          <a:ln w="12700">
            <a:solidFill>
              <a:schemeClr val="bg1"/>
            </a:solidFill>
            <a:round/>
            <a:headEnd/>
            <a:tailEnd type="triangle" w="med" len="med"/>
          </a:ln>
          <a:effectLst/>
        </p:spPr>
        <p:txBody>
          <a:bodyPr>
            <a:spAutoFit/>
          </a:bodyPr>
          <a:lstStyle/>
          <a:p>
            <a:pPr algn="ctr">
              <a:defRPr/>
            </a:pPr>
            <a:endParaRPr lang="en-US" sz="4400">
              <a:solidFill>
                <a:srgbClr val="FFFFFF"/>
              </a:solidFill>
              <a:effectLst>
                <a:outerShdw blurRad="38100" dist="38100" dir="2700000" algn="tl">
                  <a:srgbClr val="000000">
                    <a:alpha val="43137"/>
                  </a:srgbClr>
                </a:outerShdw>
              </a:effectLst>
              <a:latin typeface="Arial Unicode MS" pitchFamily="34" charset="-128"/>
              <a:cs typeface="+mn-cs"/>
            </a:endParaRPr>
          </a:p>
        </p:txBody>
      </p:sp>
      <p:sp>
        <p:nvSpPr>
          <p:cNvPr id="735268" name="Text Box 36"/>
          <p:cNvSpPr txBox="1">
            <a:spLocks noChangeArrowheads="1"/>
          </p:cNvSpPr>
          <p:nvPr/>
        </p:nvSpPr>
        <p:spPr bwMode="auto">
          <a:xfrm>
            <a:off x="6732588" y="1628775"/>
            <a:ext cx="1857375" cy="409575"/>
          </a:xfrm>
          <a:prstGeom prst="rect">
            <a:avLst/>
          </a:prstGeom>
          <a:noFill/>
          <a:ln w="12700">
            <a:solidFill>
              <a:schemeClr val="bg1"/>
            </a:solidFill>
            <a:miter lim="800000"/>
            <a:headEnd/>
            <a:tailEnd/>
          </a:ln>
          <a:effectLst/>
        </p:spPr>
        <p:txBody>
          <a:bodyPr>
            <a:spAutoFit/>
          </a:bodyPr>
          <a:lstStyle/>
          <a:p>
            <a:pPr algn="just">
              <a:spcBef>
                <a:spcPct val="50000"/>
              </a:spcBef>
              <a:buClr>
                <a:srgbClr val="000000"/>
              </a:buClr>
              <a:buSzPct val="115000"/>
              <a:defRPr/>
            </a:pPr>
            <a:r>
              <a:rPr lang="en-US">
                <a:solidFill>
                  <a:srgbClr val="FFFFFF"/>
                </a:solidFill>
                <a:effectLst>
                  <a:outerShdw blurRad="38100" dist="38100" dir="2700000" algn="tl">
                    <a:srgbClr val="000000"/>
                  </a:outerShdw>
                </a:effectLst>
                <a:cs typeface="+mn-cs"/>
              </a:rPr>
              <a:t>Brain models</a:t>
            </a:r>
            <a:endParaRPr lang="pl-PL">
              <a:solidFill>
                <a:srgbClr val="FFFFFF"/>
              </a:solidFill>
              <a:effectLst>
                <a:outerShdw blurRad="38100" dist="38100" dir="2700000" algn="tl">
                  <a:srgbClr val="000000"/>
                </a:outerShdw>
              </a:effectLst>
              <a:cs typeface="+mn-cs"/>
            </a:endParaRPr>
          </a:p>
        </p:txBody>
      </p:sp>
      <p:sp>
        <p:nvSpPr>
          <p:cNvPr id="735269" name="Line 37"/>
          <p:cNvSpPr>
            <a:spLocks noChangeShapeType="1"/>
          </p:cNvSpPr>
          <p:nvPr/>
        </p:nvSpPr>
        <p:spPr bwMode="auto">
          <a:xfrm>
            <a:off x="7667625" y="2060575"/>
            <a:ext cx="0" cy="935038"/>
          </a:xfrm>
          <a:prstGeom prst="line">
            <a:avLst/>
          </a:prstGeom>
          <a:noFill/>
          <a:ln w="12700">
            <a:solidFill>
              <a:schemeClr val="bg1"/>
            </a:solidFill>
            <a:round/>
            <a:headEnd/>
            <a:tailEnd type="triangle" w="med" len="med"/>
          </a:ln>
          <a:effectLst/>
        </p:spPr>
        <p:txBody>
          <a:bodyPr>
            <a:spAutoFit/>
          </a:bodyPr>
          <a:lstStyle/>
          <a:p>
            <a:pPr algn="ctr">
              <a:defRPr/>
            </a:pPr>
            <a:endParaRPr lang="en-US" sz="4400">
              <a:solidFill>
                <a:srgbClr val="FFFFFF"/>
              </a:solidFill>
              <a:effectLst>
                <a:outerShdw blurRad="38100" dist="38100" dir="2700000" algn="tl">
                  <a:srgbClr val="000000">
                    <a:alpha val="43137"/>
                  </a:srgbClr>
                </a:outerShdw>
              </a:effectLst>
              <a:latin typeface="Arial Unicode MS" pitchFamily="34" charset="-128"/>
              <a:cs typeface="+mn-cs"/>
            </a:endParaRPr>
          </a:p>
        </p:txBody>
      </p:sp>
      <p:sp>
        <p:nvSpPr>
          <p:cNvPr id="735270" name="Text Box 38"/>
          <p:cNvSpPr txBox="1">
            <a:spLocks noChangeArrowheads="1"/>
          </p:cNvSpPr>
          <p:nvPr/>
        </p:nvSpPr>
        <p:spPr bwMode="auto">
          <a:xfrm>
            <a:off x="5219700" y="981075"/>
            <a:ext cx="1368425" cy="714375"/>
          </a:xfrm>
          <a:prstGeom prst="rect">
            <a:avLst/>
          </a:prstGeom>
          <a:noFill/>
          <a:ln w="12700">
            <a:solidFill>
              <a:schemeClr val="bg1"/>
            </a:solidFill>
            <a:miter lim="800000"/>
            <a:headEnd/>
            <a:tailEnd/>
          </a:ln>
          <a:effectLst/>
        </p:spPr>
        <p:txBody>
          <a:bodyPr>
            <a:spAutoFit/>
          </a:bodyPr>
          <a:lstStyle/>
          <a:p>
            <a:pPr algn="just">
              <a:spcBef>
                <a:spcPct val="50000"/>
              </a:spcBef>
              <a:buClr>
                <a:srgbClr val="000000"/>
              </a:buClr>
              <a:buSzPct val="115000"/>
              <a:defRPr/>
            </a:pPr>
            <a:r>
              <a:rPr lang="en-US">
                <a:solidFill>
                  <a:srgbClr val="FFFFFF"/>
                </a:solidFill>
                <a:effectLst>
                  <a:outerShdw blurRad="38100" dist="38100" dir="2700000" algn="tl">
                    <a:srgbClr val="000000"/>
                  </a:outerShdw>
                </a:effectLst>
                <a:cs typeface="+mn-cs"/>
              </a:rPr>
              <a:t>Affective </a:t>
            </a:r>
            <a:br>
              <a:rPr lang="en-US">
                <a:solidFill>
                  <a:srgbClr val="FFFFFF"/>
                </a:solidFill>
                <a:effectLst>
                  <a:outerShdw blurRad="38100" dist="38100" dir="2700000" algn="tl">
                    <a:srgbClr val="000000"/>
                  </a:outerShdw>
                </a:effectLst>
                <a:cs typeface="+mn-cs"/>
              </a:rPr>
            </a:br>
            <a:r>
              <a:rPr lang="en-US">
                <a:solidFill>
                  <a:srgbClr val="FFFFFF"/>
                </a:solidFill>
                <a:effectLst>
                  <a:outerShdw blurRad="38100" dist="38100" dir="2700000" algn="tl">
                    <a:srgbClr val="000000"/>
                  </a:outerShdw>
                </a:effectLst>
                <a:cs typeface="+mn-cs"/>
              </a:rPr>
              <a:t>computing</a:t>
            </a:r>
            <a:endParaRPr lang="pl-PL">
              <a:solidFill>
                <a:srgbClr val="FFFFFF"/>
              </a:solidFill>
              <a:effectLst>
                <a:outerShdw blurRad="38100" dist="38100" dir="2700000" algn="tl">
                  <a:srgbClr val="000000"/>
                </a:outerShdw>
              </a:effectLst>
              <a:cs typeface="+mn-cs"/>
            </a:endParaRPr>
          </a:p>
        </p:txBody>
      </p:sp>
      <p:sp>
        <p:nvSpPr>
          <p:cNvPr id="735271" name="Line 39"/>
          <p:cNvSpPr>
            <a:spLocks noChangeShapeType="1"/>
          </p:cNvSpPr>
          <p:nvPr/>
        </p:nvSpPr>
        <p:spPr bwMode="auto">
          <a:xfrm>
            <a:off x="6084888" y="1700213"/>
            <a:ext cx="1079500" cy="1296987"/>
          </a:xfrm>
          <a:prstGeom prst="line">
            <a:avLst/>
          </a:prstGeom>
          <a:noFill/>
          <a:ln w="12700">
            <a:solidFill>
              <a:schemeClr val="bg1"/>
            </a:solidFill>
            <a:round/>
            <a:headEnd/>
            <a:tailEnd type="triangle" w="med" len="med"/>
          </a:ln>
          <a:effectLst/>
        </p:spPr>
        <p:txBody>
          <a:bodyPr>
            <a:spAutoFit/>
          </a:bodyPr>
          <a:lstStyle/>
          <a:p>
            <a:pPr algn="ctr">
              <a:defRPr/>
            </a:pPr>
            <a:endParaRPr lang="en-US" sz="4400">
              <a:solidFill>
                <a:srgbClr val="FFFFFF"/>
              </a:solidFill>
              <a:effectLst>
                <a:outerShdw blurRad="38100" dist="38100" dir="2700000" algn="tl">
                  <a:srgbClr val="000000">
                    <a:alpha val="43137"/>
                  </a:srgbClr>
                </a:outerShdw>
              </a:effectLst>
              <a:latin typeface="Arial Unicode MS" pitchFamily="34" charset="-128"/>
              <a:cs typeface="+mn-cs"/>
            </a:endParaRPr>
          </a:p>
        </p:txBody>
      </p:sp>
      <p:sp>
        <p:nvSpPr>
          <p:cNvPr id="735272" name="Text Box 40"/>
          <p:cNvSpPr txBox="1">
            <a:spLocks noChangeArrowheads="1"/>
          </p:cNvSpPr>
          <p:nvPr/>
        </p:nvSpPr>
        <p:spPr bwMode="auto">
          <a:xfrm>
            <a:off x="5580063" y="5734050"/>
            <a:ext cx="1473200" cy="714375"/>
          </a:xfrm>
          <a:prstGeom prst="rect">
            <a:avLst/>
          </a:prstGeom>
          <a:noFill/>
          <a:ln w="12700">
            <a:solidFill>
              <a:schemeClr val="bg1"/>
            </a:solidFill>
            <a:miter lim="800000"/>
            <a:headEnd/>
            <a:tailEnd/>
          </a:ln>
          <a:effectLst/>
        </p:spPr>
        <p:txBody>
          <a:bodyPr>
            <a:spAutoFit/>
          </a:bodyPr>
          <a:lstStyle/>
          <a:p>
            <a:pPr algn="ctr">
              <a:spcBef>
                <a:spcPct val="50000"/>
              </a:spcBef>
              <a:buClr>
                <a:srgbClr val="000000"/>
              </a:buClr>
              <a:buSzPct val="115000"/>
              <a:defRPr/>
            </a:pPr>
            <a:r>
              <a:rPr lang="en-US">
                <a:solidFill>
                  <a:srgbClr val="FFFFFF"/>
                </a:solidFill>
                <a:effectLst>
                  <a:outerShdw blurRad="38100" dist="38100" dir="2700000" algn="tl">
                    <a:srgbClr val="000000"/>
                  </a:outerShdw>
                </a:effectLst>
                <a:cs typeface="+mn-cs"/>
              </a:rPr>
              <a:t>Episodic</a:t>
            </a:r>
            <a:br>
              <a:rPr lang="en-US">
                <a:solidFill>
                  <a:srgbClr val="FFFFFF"/>
                </a:solidFill>
                <a:effectLst>
                  <a:outerShdw blurRad="38100" dist="38100" dir="2700000" algn="tl">
                    <a:srgbClr val="000000"/>
                  </a:outerShdw>
                </a:effectLst>
                <a:cs typeface="+mn-cs"/>
              </a:rPr>
            </a:br>
            <a:r>
              <a:rPr lang="en-US">
                <a:solidFill>
                  <a:srgbClr val="FFFFFF"/>
                </a:solidFill>
                <a:effectLst>
                  <a:outerShdw blurRad="38100" dist="38100" dir="2700000" algn="tl">
                    <a:srgbClr val="000000"/>
                  </a:outerShdw>
                </a:effectLst>
                <a:cs typeface="+mn-cs"/>
              </a:rPr>
              <a:t>Memory</a:t>
            </a:r>
            <a:endParaRPr lang="pl-PL">
              <a:solidFill>
                <a:srgbClr val="FFFFFF"/>
              </a:solidFill>
              <a:effectLst>
                <a:outerShdw blurRad="38100" dist="38100" dir="2700000" algn="tl">
                  <a:srgbClr val="000000"/>
                </a:outerShdw>
              </a:effectLst>
              <a:cs typeface="+mn-cs"/>
            </a:endParaRPr>
          </a:p>
        </p:txBody>
      </p:sp>
      <p:sp>
        <p:nvSpPr>
          <p:cNvPr id="735273" name="Line 41"/>
          <p:cNvSpPr>
            <a:spLocks noChangeShapeType="1"/>
          </p:cNvSpPr>
          <p:nvPr/>
        </p:nvSpPr>
        <p:spPr bwMode="auto">
          <a:xfrm>
            <a:off x="6443663" y="5157788"/>
            <a:ext cx="792162" cy="358775"/>
          </a:xfrm>
          <a:prstGeom prst="line">
            <a:avLst/>
          </a:prstGeom>
          <a:noFill/>
          <a:ln w="12700">
            <a:solidFill>
              <a:schemeClr val="bg1"/>
            </a:solidFill>
            <a:round/>
            <a:headEnd/>
            <a:tailEnd type="triangle" w="med" len="med"/>
          </a:ln>
          <a:effectLst/>
        </p:spPr>
        <p:txBody>
          <a:bodyPr>
            <a:spAutoFit/>
          </a:bodyPr>
          <a:lstStyle/>
          <a:p>
            <a:pPr algn="ctr">
              <a:defRPr/>
            </a:pPr>
            <a:endParaRPr lang="en-US" sz="4400">
              <a:solidFill>
                <a:srgbClr val="FFFFFF"/>
              </a:solidFill>
              <a:effectLst>
                <a:outerShdw blurRad="38100" dist="38100" dir="2700000" algn="tl">
                  <a:srgbClr val="000000">
                    <a:alpha val="43137"/>
                  </a:srgbClr>
                </a:outerShdw>
              </a:effectLst>
              <a:latin typeface="Arial Unicode MS" pitchFamily="34" charset="-128"/>
              <a:cs typeface="+mn-cs"/>
            </a:endParaRPr>
          </a:p>
        </p:txBody>
      </p:sp>
      <p:sp>
        <p:nvSpPr>
          <p:cNvPr id="735274" name="Text Box 42"/>
          <p:cNvSpPr txBox="1">
            <a:spLocks noChangeArrowheads="1"/>
          </p:cNvSpPr>
          <p:nvPr/>
        </p:nvSpPr>
        <p:spPr bwMode="auto">
          <a:xfrm>
            <a:off x="3348038" y="5949950"/>
            <a:ext cx="1295400" cy="714375"/>
          </a:xfrm>
          <a:prstGeom prst="rect">
            <a:avLst/>
          </a:prstGeom>
          <a:noFill/>
          <a:ln w="12700">
            <a:solidFill>
              <a:schemeClr val="bg1"/>
            </a:solidFill>
            <a:miter lim="800000"/>
            <a:headEnd/>
            <a:tailEnd/>
          </a:ln>
          <a:effectLst/>
        </p:spPr>
        <p:txBody>
          <a:bodyPr>
            <a:spAutoFit/>
          </a:bodyPr>
          <a:lstStyle/>
          <a:p>
            <a:pPr algn="just">
              <a:spcBef>
                <a:spcPct val="50000"/>
              </a:spcBef>
              <a:buClr>
                <a:srgbClr val="000000"/>
              </a:buClr>
              <a:buSzPct val="115000"/>
              <a:defRPr/>
            </a:pPr>
            <a:r>
              <a:rPr lang="en-US">
                <a:solidFill>
                  <a:srgbClr val="FFFFFF"/>
                </a:solidFill>
                <a:effectLst>
                  <a:outerShdw blurRad="38100" dist="38100" dir="2700000" algn="tl">
                    <a:srgbClr val="000000"/>
                  </a:outerShdw>
                </a:effectLst>
                <a:cs typeface="+mn-cs"/>
              </a:rPr>
              <a:t>Semantic memory</a:t>
            </a:r>
            <a:endParaRPr lang="pl-PL">
              <a:solidFill>
                <a:srgbClr val="FFFFFF"/>
              </a:solidFill>
              <a:effectLst>
                <a:outerShdw blurRad="38100" dist="38100" dir="2700000" algn="tl">
                  <a:srgbClr val="000000"/>
                </a:outerShdw>
              </a:effectLst>
              <a:cs typeface="+mn-cs"/>
            </a:endParaRPr>
          </a:p>
        </p:txBody>
      </p:sp>
      <p:sp>
        <p:nvSpPr>
          <p:cNvPr id="735275" name="Line 43"/>
          <p:cNvSpPr>
            <a:spLocks noChangeShapeType="1"/>
          </p:cNvSpPr>
          <p:nvPr/>
        </p:nvSpPr>
        <p:spPr bwMode="auto">
          <a:xfrm>
            <a:off x="2851150" y="5589588"/>
            <a:ext cx="496888" cy="576262"/>
          </a:xfrm>
          <a:prstGeom prst="line">
            <a:avLst/>
          </a:prstGeom>
          <a:noFill/>
          <a:ln w="12700">
            <a:solidFill>
              <a:schemeClr val="bg1"/>
            </a:solidFill>
            <a:round/>
            <a:headEnd/>
            <a:tailEnd type="triangle" w="med" len="med"/>
          </a:ln>
          <a:effectLst/>
        </p:spPr>
        <p:txBody>
          <a:bodyPr>
            <a:spAutoFit/>
          </a:bodyPr>
          <a:lstStyle/>
          <a:p>
            <a:pPr algn="ctr">
              <a:defRPr/>
            </a:pPr>
            <a:endParaRPr lang="en-US" sz="4400">
              <a:solidFill>
                <a:srgbClr val="FFFFFF"/>
              </a:solidFill>
              <a:effectLst>
                <a:outerShdw blurRad="38100" dist="38100" dir="2700000" algn="tl">
                  <a:srgbClr val="000000">
                    <a:alpha val="43137"/>
                  </a:srgbClr>
                </a:outerShdw>
              </a:effectLst>
              <a:latin typeface="Arial Unicode MS" pitchFamily="34" charset="-128"/>
              <a:cs typeface="+mn-cs"/>
            </a:endParaRPr>
          </a:p>
        </p:txBody>
      </p:sp>
      <p:sp>
        <p:nvSpPr>
          <p:cNvPr id="735276" name="Text Box 44"/>
          <p:cNvSpPr txBox="1">
            <a:spLocks noChangeArrowheads="1"/>
          </p:cNvSpPr>
          <p:nvPr/>
        </p:nvSpPr>
        <p:spPr bwMode="auto">
          <a:xfrm>
            <a:off x="7235825" y="5300663"/>
            <a:ext cx="1473200" cy="714375"/>
          </a:xfrm>
          <a:prstGeom prst="rect">
            <a:avLst/>
          </a:prstGeom>
          <a:noFill/>
          <a:ln w="12700">
            <a:solidFill>
              <a:schemeClr val="bg1"/>
            </a:solidFill>
            <a:miter lim="800000"/>
            <a:headEnd/>
            <a:tailEnd/>
          </a:ln>
          <a:effectLst/>
        </p:spPr>
        <p:txBody>
          <a:bodyPr>
            <a:spAutoFit/>
          </a:bodyPr>
          <a:lstStyle/>
          <a:p>
            <a:pPr algn="ctr">
              <a:spcBef>
                <a:spcPct val="50000"/>
              </a:spcBef>
              <a:buClr>
                <a:srgbClr val="000000"/>
              </a:buClr>
              <a:buSzPct val="115000"/>
              <a:defRPr/>
            </a:pPr>
            <a:r>
              <a:rPr lang="en-US">
                <a:solidFill>
                  <a:srgbClr val="FFFFFF"/>
                </a:solidFill>
                <a:effectLst>
                  <a:outerShdw blurRad="38100" dist="38100" dir="2700000" algn="tl">
                    <a:srgbClr val="000000"/>
                  </a:outerShdw>
                </a:effectLst>
                <a:cs typeface="+mn-cs"/>
              </a:rPr>
              <a:t>Working</a:t>
            </a:r>
            <a:br>
              <a:rPr lang="en-US">
                <a:solidFill>
                  <a:srgbClr val="FFFFFF"/>
                </a:solidFill>
                <a:effectLst>
                  <a:outerShdw blurRad="38100" dist="38100" dir="2700000" algn="tl">
                    <a:srgbClr val="000000"/>
                  </a:outerShdw>
                </a:effectLst>
                <a:cs typeface="+mn-cs"/>
              </a:rPr>
            </a:br>
            <a:r>
              <a:rPr lang="en-US">
                <a:solidFill>
                  <a:srgbClr val="FFFFFF"/>
                </a:solidFill>
                <a:effectLst>
                  <a:outerShdw blurRad="38100" dist="38100" dir="2700000" algn="tl">
                    <a:srgbClr val="000000"/>
                  </a:outerShdw>
                </a:effectLst>
                <a:cs typeface="+mn-cs"/>
              </a:rPr>
              <a:t>Memory</a:t>
            </a:r>
            <a:endParaRPr lang="pl-PL">
              <a:solidFill>
                <a:srgbClr val="FFFFFF"/>
              </a:solidFill>
              <a:effectLst>
                <a:outerShdw blurRad="38100" dist="38100" dir="2700000" algn="tl">
                  <a:srgbClr val="000000"/>
                </a:outerShdw>
              </a:effectLst>
              <a:cs typeface="+mn-cs"/>
            </a:endParaRPr>
          </a:p>
        </p:txBody>
      </p:sp>
      <p:sp>
        <p:nvSpPr>
          <p:cNvPr id="735277" name="Line 45"/>
          <p:cNvSpPr>
            <a:spLocks noChangeShapeType="1"/>
          </p:cNvSpPr>
          <p:nvPr/>
        </p:nvSpPr>
        <p:spPr bwMode="auto">
          <a:xfrm>
            <a:off x="6227763" y="5157788"/>
            <a:ext cx="0" cy="576262"/>
          </a:xfrm>
          <a:prstGeom prst="line">
            <a:avLst/>
          </a:prstGeom>
          <a:noFill/>
          <a:ln w="12700">
            <a:solidFill>
              <a:schemeClr val="bg1"/>
            </a:solidFill>
            <a:round/>
            <a:headEnd/>
            <a:tailEnd type="triangle" w="med" len="med"/>
          </a:ln>
          <a:effectLst/>
        </p:spPr>
        <p:txBody>
          <a:bodyPr>
            <a:spAutoFit/>
          </a:bodyPr>
          <a:lstStyle/>
          <a:p>
            <a:pPr algn="ctr">
              <a:defRPr/>
            </a:pPr>
            <a:endParaRPr lang="en-US" sz="4400">
              <a:solidFill>
                <a:srgbClr val="FFFFFF"/>
              </a:solidFill>
              <a:effectLst>
                <a:outerShdw blurRad="38100" dist="38100" dir="2700000" algn="tl">
                  <a:srgbClr val="000000">
                    <a:alpha val="43137"/>
                  </a:srgbClr>
                </a:outerShdw>
              </a:effectLst>
              <a:latin typeface="Arial Unicode MS" pitchFamily="34" charset="-128"/>
              <a:cs typeface="+mn-cs"/>
            </a:endParaRPr>
          </a:p>
        </p:txBody>
      </p:sp>
      <p:sp>
        <p:nvSpPr>
          <p:cNvPr id="735278" name="Line 46"/>
          <p:cNvSpPr>
            <a:spLocks noChangeShapeType="1"/>
          </p:cNvSpPr>
          <p:nvPr/>
        </p:nvSpPr>
        <p:spPr bwMode="auto">
          <a:xfrm flipH="1">
            <a:off x="4643438" y="5157788"/>
            <a:ext cx="1512887" cy="1150937"/>
          </a:xfrm>
          <a:prstGeom prst="line">
            <a:avLst/>
          </a:prstGeom>
          <a:noFill/>
          <a:ln w="12700">
            <a:solidFill>
              <a:schemeClr val="bg1"/>
            </a:solidFill>
            <a:round/>
            <a:headEnd/>
            <a:tailEnd type="triangle" w="med" len="med"/>
          </a:ln>
          <a:effectLst/>
        </p:spPr>
        <p:txBody>
          <a:bodyPr>
            <a:spAutoFit/>
          </a:bodyPr>
          <a:lstStyle/>
          <a:p>
            <a:pPr algn="ctr">
              <a:defRPr/>
            </a:pPr>
            <a:endParaRPr lang="en-US" sz="4400">
              <a:solidFill>
                <a:srgbClr val="FFFFFF"/>
              </a:solidFill>
              <a:effectLst>
                <a:outerShdw blurRad="38100" dist="38100" dir="2700000" algn="tl">
                  <a:srgbClr val="000000">
                    <a:alpha val="43137"/>
                  </a:srgbClr>
                </a:outerShdw>
              </a:effectLst>
              <a:latin typeface="Arial Unicode MS" pitchFamily="34" charset="-128"/>
              <a:cs typeface="+mn-cs"/>
            </a:endParaRPr>
          </a:p>
        </p:txBody>
      </p:sp>
      <p:sp>
        <p:nvSpPr>
          <p:cNvPr id="735279" name="Text Box 47"/>
          <p:cNvSpPr txBox="1">
            <a:spLocks noChangeArrowheads="1"/>
          </p:cNvSpPr>
          <p:nvPr/>
        </p:nvSpPr>
        <p:spPr bwMode="auto">
          <a:xfrm>
            <a:off x="7524750" y="836613"/>
            <a:ext cx="1497013" cy="409575"/>
          </a:xfrm>
          <a:prstGeom prst="rect">
            <a:avLst/>
          </a:prstGeom>
          <a:noFill/>
          <a:ln w="12700">
            <a:solidFill>
              <a:schemeClr val="bg1"/>
            </a:solidFill>
            <a:miter lim="800000"/>
            <a:headEnd/>
            <a:tailEnd/>
          </a:ln>
          <a:effectLst/>
        </p:spPr>
        <p:txBody>
          <a:bodyPr>
            <a:spAutoFit/>
          </a:bodyPr>
          <a:lstStyle/>
          <a:p>
            <a:pPr algn="ctr">
              <a:spcBef>
                <a:spcPct val="50000"/>
              </a:spcBef>
              <a:buClr>
                <a:srgbClr val="000000"/>
              </a:buClr>
              <a:buSzPct val="115000"/>
              <a:defRPr/>
            </a:pPr>
            <a:r>
              <a:rPr lang="en-US">
                <a:solidFill>
                  <a:srgbClr val="FFFFFF"/>
                </a:solidFill>
                <a:effectLst>
                  <a:outerShdw blurRad="38100" dist="38100" dir="2700000" algn="tl">
                    <a:srgbClr val="000000"/>
                  </a:outerShdw>
                </a:effectLst>
                <a:cs typeface="+mn-cs"/>
              </a:rPr>
              <a:t>Learning</a:t>
            </a:r>
            <a:endParaRPr lang="pl-PL">
              <a:solidFill>
                <a:srgbClr val="FFFFFF"/>
              </a:solidFill>
              <a:effectLst>
                <a:outerShdw blurRad="38100" dist="38100" dir="2700000" algn="tl">
                  <a:srgbClr val="000000"/>
                </a:outerShdw>
              </a:effectLst>
              <a:cs typeface="+mn-cs"/>
            </a:endParaRPr>
          </a:p>
        </p:txBody>
      </p:sp>
      <p:sp>
        <p:nvSpPr>
          <p:cNvPr id="735280" name="Line 48"/>
          <p:cNvSpPr>
            <a:spLocks noChangeShapeType="1"/>
          </p:cNvSpPr>
          <p:nvPr/>
        </p:nvSpPr>
        <p:spPr bwMode="auto">
          <a:xfrm>
            <a:off x="8675688" y="1268413"/>
            <a:ext cx="0" cy="1728787"/>
          </a:xfrm>
          <a:prstGeom prst="line">
            <a:avLst/>
          </a:prstGeom>
          <a:noFill/>
          <a:ln w="12700">
            <a:solidFill>
              <a:schemeClr val="bg1"/>
            </a:solidFill>
            <a:round/>
            <a:headEnd/>
            <a:tailEnd type="triangle" w="med" len="med"/>
          </a:ln>
          <a:effectLst/>
        </p:spPr>
        <p:txBody>
          <a:bodyPr>
            <a:spAutoFit/>
          </a:bodyPr>
          <a:lstStyle/>
          <a:p>
            <a:pPr algn="ctr">
              <a:defRPr/>
            </a:pPr>
            <a:endParaRPr lang="en-US" sz="4400">
              <a:solidFill>
                <a:srgbClr val="FFFFFF"/>
              </a:solidFill>
              <a:effectLst>
                <a:outerShdw blurRad="38100" dist="38100" dir="2700000" algn="tl">
                  <a:srgbClr val="000000">
                    <a:alpha val="43137"/>
                  </a:srgbClr>
                </a:outerShdw>
              </a:effectLst>
              <a:latin typeface="Arial Unicode MS" pitchFamily="34" charset="-128"/>
              <a:cs typeface="+mn-cs"/>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a:xfrm>
            <a:off x="609600" y="304800"/>
            <a:ext cx="7772400" cy="715963"/>
          </a:xfrm>
          <a:effectLst>
            <a:outerShdw dist="35921" dir="2700000" algn="ctr" rotWithShape="0">
              <a:schemeClr val="bg2"/>
            </a:outerShdw>
          </a:effectLst>
        </p:spPr>
        <p:txBody>
          <a:bodyPr lIns="92075" tIns="46038" rIns="92075" bIns="46038"/>
          <a:lstStyle/>
          <a:p>
            <a:pPr>
              <a:defRPr/>
            </a:pPr>
            <a:r>
              <a:rPr lang="en-US" dirty="0" smtClean="0"/>
              <a:t>Connections</a:t>
            </a:r>
            <a:endParaRPr lang="en-US" dirty="0"/>
          </a:p>
        </p:txBody>
      </p:sp>
      <p:sp>
        <p:nvSpPr>
          <p:cNvPr id="274435" name="Rectangle 3"/>
          <p:cNvSpPr>
            <a:spLocks noGrp="1" noChangeArrowheads="1"/>
          </p:cNvSpPr>
          <p:nvPr>
            <p:ph type="body" idx="1"/>
          </p:nvPr>
        </p:nvSpPr>
        <p:spPr>
          <a:xfrm>
            <a:off x="381000" y="1219200"/>
            <a:ext cx="8305800" cy="457200"/>
          </a:xfrm>
        </p:spPr>
        <p:txBody>
          <a:bodyPr/>
          <a:lstStyle/>
          <a:p>
            <a:pPr marL="0" indent="0">
              <a:spcBef>
                <a:spcPct val="0"/>
              </a:spcBef>
              <a:buFontTx/>
              <a:buNone/>
            </a:pPr>
            <a:r>
              <a:rPr lang="en-US" sz="2000" smtClean="0">
                <a:latin typeface="Calibri" pitchFamily="34" charset="0"/>
                <a:cs typeface="Calibri" pitchFamily="34" charset="0"/>
              </a:rPr>
              <a:t>Geometric/dynamical ideas related to mind may be found in many fields:</a:t>
            </a:r>
          </a:p>
        </p:txBody>
      </p:sp>
      <p:sp>
        <p:nvSpPr>
          <p:cNvPr id="274436" name="Text Box 4"/>
          <p:cNvSpPr txBox="1">
            <a:spLocks noChangeArrowheads="1"/>
          </p:cNvSpPr>
          <p:nvPr/>
        </p:nvSpPr>
        <p:spPr bwMode="auto">
          <a:xfrm>
            <a:off x="323850" y="1828800"/>
            <a:ext cx="882015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b="1">
                <a:latin typeface="Calibri" pitchFamily="34" charset="0"/>
                <a:cs typeface="Calibri" pitchFamily="34" charset="0"/>
              </a:rPr>
              <a:t>Neuroscience</a:t>
            </a:r>
            <a:r>
              <a:rPr lang="en-US">
                <a:latin typeface="Calibri" pitchFamily="34" charset="0"/>
                <a:cs typeface="Calibri" pitchFamily="34" charset="0"/>
              </a:rPr>
              <a:t>: </a:t>
            </a:r>
          </a:p>
          <a:p>
            <a:pPr eaLnBrk="1" hangingPunct="1"/>
            <a:r>
              <a:rPr lang="en-US">
                <a:latin typeface="Calibri" pitchFamily="34" charset="0"/>
                <a:cs typeface="Calibri" pitchFamily="34" charset="0"/>
              </a:rPr>
              <a:t>D. Marr (1970) “probabilistic landscape”. </a:t>
            </a:r>
            <a:br>
              <a:rPr lang="en-US">
                <a:latin typeface="Calibri" pitchFamily="34" charset="0"/>
                <a:cs typeface="Calibri" pitchFamily="34" charset="0"/>
              </a:rPr>
            </a:br>
            <a:r>
              <a:rPr lang="en-US">
                <a:latin typeface="Calibri" pitchFamily="34" charset="0"/>
                <a:cs typeface="Calibri" pitchFamily="34" charset="0"/>
              </a:rPr>
              <a:t>C.H. Anderson, D.C. van Essen (1994): Superior Colliculus PDF maps</a:t>
            </a:r>
          </a:p>
          <a:p>
            <a:pPr eaLnBrk="1" hangingPunct="1"/>
            <a:r>
              <a:rPr lang="en-US">
                <a:latin typeface="Calibri" pitchFamily="34" charset="0"/>
                <a:cs typeface="Calibri" pitchFamily="34" charset="0"/>
              </a:rPr>
              <a:t>S. Edelman: “neural spaces”, object recognition, global representation space approximates the Cartesian product of spaces that code object fragments, representation of similarities is sufficient.  </a:t>
            </a:r>
          </a:p>
          <a:p>
            <a:pPr eaLnBrk="1" hangingPunct="1"/>
            <a:endParaRPr lang="en-US">
              <a:latin typeface="Calibri" pitchFamily="34" charset="0"/>
              <a:cs typeface="Calibri" pitchFamily="34" charset="0"/>
            </a:endParaRPr>
          </a:p>
          <a:p>
            <a:pPr eaLnBrk="1" hangingPunct="1"/>
            <a:r>
              <a:rPr lang="en-US" b="1">
                <a:latin typeface="Calibri" pitchFamily="34" charset="0"/>
                <a:cs typeface="Calibri" pitchFamily="34" charset="0"/>
              </a:rPr>
              <a:t>Psychology: </a:t>
            </a:r>
          </a:p>
          <a:p>
            <a:pPr eaLnBrk="1" hangingPunct="1"/>
            <a:r>
              <a:rPr lang="en-US">
                <a:latin typeface="Calibri" pitchFamily="34" charset="0"/>
                <a:cs typeface="Calibri" pitchFamily="34" charset="0"/>
              </a:rPr>
              <a:t>K. Levin, psychological forces.</a:t>
            </a:r>
          </a:p>
          <a:p>
            <a:pPr eaLnBrk="1" hangingPunct="1"/>
            <a:r>
              <a:rPr lang="en-US">
                <a:latin typeface="Calibri" pitchFamily="34" charset="0"/>
                <a:cs typeface="Calibri" pitchFamily="34" charset="0"/>
              </a:rPr>
              <a:t>G. Kelly, Personal Construct Psychology.</a:t>
            </a:r>
          </a:p>
          <a:p>
            <a:pPr eaLnBrk="1" hangingPunct="1"/>
            <a:r>
              <a:rPr lang="en-US">
                <a:latin typeface="Calibri" pitchFamily="34" charset="0"/>
                <a:cs typeface="Calibri" pitchFamily="34" charset="0"/>
              </a:rPr>
              <a:t>R. Shepard, universal invariant laws.</a:t>
            </a:r>
          </a:p>
          <a:p>
            <a:pPr eaLnBrk="1" hangingPunct="1"/>
            <a:r>
              <a:rPr lang="en-US">
                <a:latin typeface="Calibri" pitchFamily="34" charset="0"/>
                <a:cs typeface="Calibri" pitchFamily="34" charset="0"/>
              </a:rPr>
              <a:t>P. Johnson-Laird, mind models. </a:t>
            </a:r>
            <a:br>
              <a:rPr lang="en-US">
                <a:latin typeface="Calibri" pitchFamily="34" charset="0"/>
                <a:cs typeface="Calibri" pitchFamily="34" charset="0"/>
              </a:rPr>
            </a:br>
            <a:endParaRPr lang="en-US">
              <a:latin typeface="Calibri" pitchFamily="34" charset="0"/>
              <a:cs typeface="Calibri" pitchFamily="34" charset="0"/>
            </a:endParaRPr>
          </a:p>
          <a:p>
            <a:pPr eaLnBrk="1" hangingPunct="1"/>
            <a:r>
              <a:rPr lang="en-US" b="1">
                <a:latin typeface="Calibri" pitchFamily="34" charset="0"/>
                <a:cs typeface="Calibri" pitchFamily="34" charset="0"/>
              </a:rPr>
              <a:t>Folk psychology</a:t>
            </a:r>
            <a:r>
              <a:rPr lang="en-US">
                <a:latin typeface="Calibri" pitchFamily="34" charset="0"/>
                <a:cs typeface="Calibri" pitchFamily="34" charset="0"/>
              </a:rPr>
              <a:t>:  to put in mind, to have in mind, to </a:t>
            </a:r>
            <a:r>
              <a:rPr lang="en-US">
                <a:latin typeface="Calibri" pitchFamily="34" charset="0"/>
                <a:cs typeface="Calibri" pitchFamily="34" charset="0"/>
                <a:hlinkClick r:id="rId3"/>
              </a:rPr>
              <a:t>keep in mind </a:t>
            </a:r>
            <a:r>
              <a:rPr lang="en-US">
                <a:latin typeface="Calibri" pitchFamily="34" charset="0"/>
                <a:cs typeface="Calibri" pitchFamily="34" charset="0"/>
              </a:rPr>
              <a:t>(</a:t>
            </a:r>
            <a:r>
              <a:rPr lang="en-US">
                <a:latin typeface="Calibri" pitchFamily="34" charset="0"/>
                <a:cs typeface="Calibri" pitchFamily="34" charset="0"/>
                <a:hlinkClick r:id="rId4"/>
              </a:rPr>
              <a:t>mindmap</a:t>
            </a:r>
            <a:r>
              <a:rPr lang="en-US">
                <a:latin typeface="Calibri" pitchFamily="34" charset="0"/>
                <a:cs typeface="Calibri" pitchFamily="34" charset="0"/>
              </a:rPr>
              <a:t>), to make up one's mind, be of one mind ... (space).</a:t>
            </a:r>
          </a:p>
        </p:txBody>
      </p:sp>
      <p:pic>
        <p:nvPicPr>
          <p:cNvPr id="274437" name="Picture 8" descr="genesis_network"/>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77050" y="4076700"/>
            <a:ext cx="14287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a:xfrm>
            <a:off x="609600" y="304800"/>
            <a:ext cx="7772400" cy="715963"/>
          </a:xfrm>
          <a:effectLst>
            <a:outerShdw dist="35921" dir="2700000" algn="ctr" rotWithShape="0">
              <a:schemeClr val="bg2"/>
            </a:outerShdw>
          </a:effectLst>
        </p:spPr>
        <p:txBody>
          <a:bodyPr lIns="92075" tIns="46038" rIns="92075" bIns="46038"/>
          <a:lstStyle/>
          <a:p>
            <a:pPr>
              <a:defRPr/>
            </a:pPr>
            <a:r>
              <a:rPr lang="en-US"/>
              <a:t>More connections </a:t>
            </a:r>
          </a:p>
        </p:txBody>
      </p:sp>
      <p:sp>
        <p:nvSpPr>
          <p:cNvPr id="275459" name="Rectangle 3"/>
          <p:cNvSpPr>
            <a:spLocks noGrp="1" noChangeArrowheads="1"/>
          </p:cNvSpPr>
          <p:nvPr>
            <p:ph type="body" idx="1"/>
          </p:nvPr>
        </p:nvSpPr>
        <p:spPr>
          <a:xfrm>
            <a:off x="381000" y="1143000"/>
            <a:ext cx="8305800" cy="1676400"/>
          </a:xfrm>
        </p:spPr>
        <p:txBody>
          <a:bodyPr/>
          <a:lstStyle/>
          <a:p>
            <a:pPr marL="0" indent="0">
              <a:lnSpc>
                <a:spcPct val="90000"/>
              </a:lnSpc>
              <a:spcBef>
                <a:spcPct val="0"/>
              </a:spcBef>
              <a:buFontTx/>
              <a:buNone/>
            </a:pPr>
            <a:r>
              <a:rPr lang="en-US" sz="2000" b="1" smtClean="0">
                <a:latin typeface="Calibri" pitchFamily="34" charset="0"/>
                <a:cs typeface="Calibri" pitchFamily="34" charset="0"/>
              </a:rPr>
              <a:t>AI</a:t>
            </a:r>
            <a:r>
              <a:rPr lang="en-US" sz="2000" smtClean="0">
                <a:latin typeface="Calibri" pitchFamily="34" charset="0"/>
                <a:cs typeface="Calibri" pitchFamily="34" charset="0"/>
              </a:rPr>
              <a:t>: problem spaces - reasoning, problem solving, SOAR, ACT-R, </a:t>
            </a:r>
            <a:br>
              <a:rPr lang="en-US" sz="2000" smtClean="0">
                <a:latin typeface="Calibri" pitchFamily="34" charset="0"/>
                <a:cs typeface="Calibri" pitchFamily="34" charset="0"/>
              </a:rPr>
            </a:br>
            <a:r>
              <a:rPr lang="en-US" sz="2000" smtClean="0">
                <a:latin typeface="Calibri" pitchFamily="34" charset="0"/>
                <a:cs typeface="Calibri" pitchFamily="34" charset="0"/>
              </a:rPr>
              <a:t>little work on continuous mappings (MacLennan) instead of symbols.</a:t>
            </a:r>
          </a:p>
          <a:p>
            <a:pPr marL="0" indent="0">
              <a:lnSpc>
                <a:spcPct val="90000"/>
              </a:lnSpc>
              <a:spcBef>
                <a:spcPct val="0"/>
              </a:spcBef>
              <a:buFontTx/>
              <a:buNone/>
            </a:pPr>
            <a:endParaRPr lang="en-US" sz="2000" smtClean="0">
              <a:latin typeface="Calibri" pitchFamily="34" charset="0"/>
              <a:cs typeface="Calibri" pitchFamily="34" charset="0"/>
            </a:endParaRPr>
          </a:p>
          <a:p>
            <a:pPr marL="0" indent="0">
              <a:lnSpc>
                <a:spcPct val="90000"/>
              </a:lnSpc>
              <a:spcBef>
                <a:spcPct val="0"/>
              </a:spcBef>
              <a:buFontTx/>
              <a:buNone/>
            </a:pPr>
            <a:r>
              <a:rPr lang="en-US" sz="2000" b="1" smtClean="0">
                <a:latin typeface="Calibri" pitchFamily="34" charset="0"/>
                <a:cs typeface="Calibri" pitchFamily="34" charset="0"/>
              </a:rPr>
              <a:t>Engineering</a:t>
            </a:r>
            <a:r>
              <a:rPr lang="en-US" sz="2000" smtClean="0">
                <a:latin typeface="Calibri" pitchFamily="34" charset="0"/>
                <a:cs typeface="Calibri" pitchFamily="34" charset="0"/>
              </a:rPr>
              <a:t>: system identification, internal models inferred from input/output observations – this may be done without any parametric assumptions if a number of identical neural modules are used!</a:t>
            </a:r>
          </a:p>
        </p:txBody>
      </p:sp>
      <p:sp>
        <p:nvSpPr>
          <p:cNvPr id="275460" name="Text Box 4"/>
          <p:cNvSpPr txBox="1">
            <a:spLocks noChangeArrowheads="1"/>
          </p:cNvSpPr>
          <p:nvPr/>
        </p:nvSpPr>
        <p:spPr bwMode="auto">
          <a:xfrm>
            <a:off x="323850" y="2971800"/>
            <a:ext cx="882015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b="1">
                <a:latin typeface="Calibri" pitchFamily="34" charset="0"/>
                <a:cs typeface="Calibri" pitchFamily="34" charset="0"/>
              </a:rPr>
              <a:t>Philosophy</a:t>
            </a:r>
            <a:r>
              <a:rPr lang="en-US">
                <a:latin typeface="Calibri" pitchFamily="34" charset="0"/>
                <a:cs typeface="Calibri" pitchFamily="34" charset="0"/>
              </a:rPr>
              <a:t>: </a:t>
            </a:r>
            <a:br>
              <a:rPr lang="en-US">
                <a:latin typeface="Calibri" pitchFamily="34" charset="0"/>
                <a:cs typeface="Calibri" pitchFamily="34" charset="0"/>
              </a:rPr>
            </a:br>
            <a:r>
              <a:rPr lang="en-US">
                <a:latin typeface="Calibri" pitchFamily="34" charset="0"/>
                <a:cs typeface="Calibri" pitchFamily="34" charset="0"/>
              </a:rPr>
              <a:t>P. Gärdenfors, Conceptual spaces</a:t>
            </a:r>
          </a:p>
          <a:p>
            <a:pPr eaLnBrk="1" hangingPunct="1"/>
            <a:r>
              <a:rPr lang="en-US">
                <a:latin typeface="Calibri" pitchFamily="34" charset="0"/>
                <a:cs typeface="Calibri" pitchFamily="34" charset="0"/>
              </a:rPr>
              <a:t>R.F. Port, T. van Gelder, ed. Mind as motion (MIT Press 1995)</a:t>
            </a:r>
          </a:p>
          <a:p>
            <a:pPr eaLnBrk="1" hangingPunct="1"/>
            <a:endParaRPr lang="en-US">
              <a:latin typeface="Calibri" pitchFamily="34" charset="0"/>
              <a:cs typeface="Calibri" pitchFamily="34" charset="0"/>
            </a:endParaRPr>
          </a:p>
          <a:p>
            <a:pPr eaLnBrk="1" hangingPunct="1"/>
            <a:r>
              <a:rPr lang="en-US" b="1">
                <a:latin typeface="Calibri" pitchFamily="34" charset="0"/>
                <a:cs typeface="Calibri" pitchFamily="34" charset="0"/>
              </a:rPr>
              <a:t>Linguistics</a:t>
            </a:r>
            <a:r>
              <a:rPr lang="en-US">
                <a:latin typeface="Calibri" pitchFamily="34" charset="0"/>
                <a:cs typeface="Calibri" pitchFamily="34" charset="0"/>
              </a:rPr>
              <a:t>: </a:t>
            </a:r>
            <a:br>
              <a:rPr lang="en-US">
                <a:latin typeface="Calibri" pitchFamily="34" charset="0"/>
                <a:cs typeface="Calibri" pitchFamily="34" charset="0"/>
              </a:rPr>
            </a:br>
            <a:r>
              <a:rPr lang="en-US">
                <a:latin typeface="Calibri" pitchFamily="34" charset="0"/>
                <a:cs typeface="Calibri" pitchFamily="34" charset="0"/>
              </a:rPr>
              <a:t>G. Fauconnier, Mental Spaces (Cambridge U.P. 1994). </a:t>
            </a:r>
            <a:br>
              <a:rPr lang="en-US">
                <a:latin typeface="Calibri" pitchFamily="34" charset="0"/>
                <a:cs typeface="Calibri" pitchFamily="34" charset="0"/>
              </a:rPr>
            </a:br>
            <a:r>
              <a:rPr lang="en-US">
                <a:latin typeface="Calibri" pitchFamily="34" charset="0"/>
                <a:cs typeface="Calibri" pitchFamily="34" charset="0"/>
              </a:rPr>
              <a:t>	Mental spaces and non-classical feature spaces. </a:t>
            </a:r>
          </a:p>
          <a:p>
            <a:pPr eaLnBrk="1" hangingPunct="1"/>
            <a:r>
              <a:rPr lang="en-US">
                <a:latin typeface="Calibri" pitchFamily="34" charset="0"/>
                <a:cs typeface="Calibri" pitchFamily="34" charset="0"/>
              </a:rPr>
              <a:t>J. Elman, Language as a dynamical system; J. Feldman neural basis; </a:t>
            </a:r>
          </a:p>
          <a:p>
            <a:pPr eaLnBrk="1" hangingPunct="1"/>
            <a:r>
              <a:rPr lang="en-US">
                <a:latin typeface="Calibri" pitchFamily="34" charset="0"/>
                <a:cs typeface="Calibri" pitchFamily="34" charset="0"/>
              </a:rPr>
              <a:t>	Stream of thoughts, sentence as a trajectory in P-space. </a:t>
            </a:r>
          </a:p>
          <a:p>
            <a:pPr eaLnBrk="1" hangingPunct="1"/>
            <a:endParaRPr lang="en-US">
              <a:latin typeface="Calibri" pitchFamily="34" charset="0"/>
              <a:cs typeface="Calibri" pitchFamily="34" charset="0"/>
            </a:endParaRPr>
          </a:p>
          <a:p>
            <a:pPr eaLnBrk="1" hangingPunct="1"/>
            <a:r>
              <a:rPr lang="en-US" b="1">
                <a:latin typeface="Calibri" pitchFamily="34" charset="0"/>
                <a:cs typeface="Calibri" pitchFamily="34" charset="0"/>
              </a:rPr>
              <a:t>Psycholinguistics</a:t>
            </a:r>
            <a:r>
              <a:rPr lang="en-US">
                <a:latin typeface="Calibri" pitchFamily="34" charset="0"/>
                <a:cs typeface="Calibri" pitchFamily="34" charset="0"/>
              </a:rPr>
              <a:t>: T. Landauer, S. Dumais, Latent Semantic Analysis, Psych. Rev. (1997) Semantic for 60 k words corpus requires about 300 dim.</a:t>
            </a:r>
          </a:p>
        </p:txBody>
      </p:sp>
      <p:pic>
        <p:nvPicPr>
          <p:cNvPr id="2754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115888"/>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706" name="Rectangle 2"/>
          <p:cNvSpPr>
            <a:spLocks noGrp="1" noChangeArrowheads="1"/>
          </p:cNvSpPr>
          <p:nvPr>
            <p:ph type="title"/>
          </p:nvPr>
        </p:nvSpPr>
        <p:spPr>
          <a:xfrm>
            <a:off x="609600" y="266700"/>
            <a:ext cx="7772400" cy="609600"/>
          </a:xfrm>
          <a:effectLst>
            <a:outerShdw dist="63500" dir="3187806" algn="ctr" rotWithShape="0">
              <a:schemeClr val="bg2"/>
            </a:outerShdw>
          </a:effectLst>
        </p:spPr>
        <p:txBody>
          <a:bodyPr/>
          <a:lstStyle/>
          <a:p>
            <a:pPr eaLnBrk="1" hangingPunct="1">
              <a:defRPr/>
            </a:pPr>
            <a:r>
              <a:rPr lang="en-US" dirty="0" smtClean="0">
                <a:effectLst>
                  <a:outerShdw blurRad="38100" dist="38100" dir="2700000" algn="tl">
                    <a:srgbClr val="000000"/>
                  </a:outerShdw>
                </a:effectLst>
              </a:rPr>
              <a:t>Conclusions</a:t>
            </a:r>
          </a:p>
        </p:txBody>
      </p:sp>
      <p:sp>
        <p:nvSpPr>
          <p:cNvPr id="276483" name="Rectangle 3"/>
          <p:cNvSpPr>
            <a:spLocks noGrp="1" noChangeArrowheads="1"/>
          </p:cNvSpPr>
          <p:nvPr>
            <p:ph type="body" idx="1"/>
          </p:nvPr>
        </p:nvSpPr>
        <p:spPr>
          <a:xfrm>
            <a:off x="395288" y="1092200"/>
            <a:ext cx="7594600" cy="720725"/>
          </a:xfrm>
          <a:noFill/>
        </p:spPr>
        <p:txBody>
          <a:bodyPr/>
          <a:lstStyle/>
          <a:p>
            <a:pPr marL="0" indent="0" eaLnBrk="1" hangingPunct="1">
              <a:lnSpc>
                <a:spcPct val="90000"/>
              </a:lnSpc>
              <a:buFontTx/>
              <a:buNone/>
            </a:pPr>
            <a:r>
              <a:rPr lang="en-US" sz="2000" smtClean="0">
                <a:latin typeface="Calibri" pitchFamily="34" charset="0"/>
                <a:cs typeface="Calibri" pitchFamily="34" charset="0"/>
              </a:rPr>
              <a:t>Robots and avatars will make a steady progress towards realistic human-like behavior – think about progress in computer graphics. </a:t>
            </a:r>
          </a:p>
        </p:txBody>
      </p:sp>
      <p:sp>
        <p:nvSpPr>
          <p:cNvPr id="276484" name="Rectangle 4"/>
          <p:cNvSpPr>
            <a:spLocks noChangeArrowheads="1"/>
          </p:cNvSpPr>
          <p:nvPr/>
        </p:nvSpPr>
        <p:spPr bwMode="auto">
          <a:xfrm>
            <a:off x="395288" y="1863725"/>
            <a:ext cx="8466137"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4013" indent="-354013">
              <a:lnSpc>
                <a:spcPct val="90000"/>
              </a:lnSpc>
              <a:spcBef>
                <a:spcPct val="20000"/>
              </a:spcBef>
              <a:buClr>
                <a:srgbClr val="FFCC66"/>
              </a:buClr>
              <a:buSzPct val="115000"/>
              <a:buFontTx/>
              <a:buChar char="•"/>
            </a:pPr>
            <a:r>
              <a:rPr lang="en-US">
                <a:solidFill>
                  <a:srgbClr val="EAEAEA"/>
                </a:solidFill>
                <a:latin typeface="Calibri" pitchFamily="34" charset="0"/>
                <a:cs typeface="Calibri" pitchFamily="34" charset="0"/>
              </a:rPr>
              <a:t>Artificial minds of brain-like systems will claim qualia; </a:t>
            </a:r>
            <a:br>
              <a:rPr lang="en-US">
                <a:solidFill>
                  <a:srgbClr val="EAEAEA"/>
                </a:solidFill>
                <a:latin typeface="Calibri" pitchFamily="34" charset="0"/>
                <a:cs typeface="Calibri" pitchFamily="34" charset="0"/>
              </a:rPr>
            </a:br>
            <a:r>
              <a:rPr lang="en-US">
                <a:solidFill>
                  <a:srgbClr val="EAEAEA"/>
                </a:solidFill>
                <a:latin typeface="Calibri" pitchFamily="34" charset="0"/>
                <a:cs typeface="Calibri" pitchFamily="34" charset="0"/>
              </a:rPr>
              <a:t>they will be as real in artificial systems as they are in our brains. </a:t>
            </a:r>
          </a:p>
          <a:p>
            <a:pPr marL="354013" indent="-354013">
              <a:lnSpc>
                <a:spcPct val="90000"/>
              </a:lnSpc>
              <a:spcBef>
                <a:spcPct val="20000"/>
              </a:spcBef>
              <a:buClr>
                <a:srgbClr val="FFCC66"/>
              </a:buClr>
              <a:buSzPct val="115000"/>
              <a:buFontTx/>
              <a:buChar char="•"/>
            </a:pPr>
            <a:r>
              <a:rPr lang="en-US">
                <a:solidFill>
                  <a:srgbClr val="EAEAEA"/>
                </a:solidFill>
                <a:latin typeface="Calibri" pitchFamily="34" charset="0"/>
                <a:cs typeface="Calibri" pitchFamily="34" charset="0"/>
              </a:rPr>
              <a:t>There are no good arguments against convergence of the neural modeling process to conscious artifacts. </a:t>
            </a:r>
          </a:p>
          <a:p>
            <a:pPr marL="354013" indent="-354013">
              <a:lnSpc>
                <a:spcPct val="90000"/>
              </a:lnSpc>
              <a:spcBef>
                <a:spcPct val="20000"/>
              </a:spcBef>
              <a:buClr>
                <a:srgbClr val="FFCC66"/>
              </a:buClr>
              <a:buSzPct val="115000"/>
              <a:buFontTx/>
              <a:buChar char="•"/>
            </a:pPr>
            <a:r>
              <a:rPr lang="en-US">
                <a:solidFill>
                  <a:srgbClr val="EAEAEA"/>
                </a:solidFill>
                <a:latin typeface="Calibri" pitchFamily="34" charset="0"/>
                <a:cs typeface="Calibri" pitchFamily="34" charset="0"/>
              </a:rPr>
              <a:t>Achieving human-level competence in perception, </a:t>
            </a:r>
            <a:br>
              <a:rPr lang="en-US">
                <a:solidFill>
                  <a:srgbClr val="EAEAEA"/>
                </a:solidFill>
                <a:latin typeface="Calibri" pitchFamily="34" charset="0"/>
                <a:cs typeface="Calibri" pitchFamily="34" charset="0"/>
              </a:rPr>
            </a:br>
            <a:r>
              <a:rPr lang="en-US">
                <a:solidFill>
                  <a:srgbClr val="EAEAEA"/>
                </a:solidFill>
                <a:latin typeface="Calibri" pitchFamily="34" charset="0"/>
                <a:cs typeface="Calibri" pitchFamily="34" charset="0"/>
              </a:rPr>
              <a:t>language and problem-solving may take longer than </a:t>
            </a:r>
            <a:br>
              <a:rPr lang="en-US">
                <a:solidFill>
                  <a:srgbClr val="EAEAEA"/>
                </a:solidFill>
                <a:latin typeface="Calibri" pitchFamily="34" charset="0"/>
                <a:cs typeface="Calibri" pitchFamily="34" charset="0"/>
              </a:rPr>
            </a:br>
            <a:r>
              <a:rPr lang="en-US">
                <a:solidFill>
                  <a:srgbClr val="EAEAEA"/>
                </a:solidFill>
                <a:latin typeface="Calibri" pitchFamily="34" charset="0"/>
                <a:cs typeface="Calibri" pitchFamily="34" charset="0"/>
              </a:rPr>
              <a:t>creation of basic consciousness.</a:t>
            </a:r>
          </a:p>
        </p:txBody>
      </p:sp>
      <p:pic>
        <p:nvPicPr>
          <p:cNvPr id="276485" name="Picture 6" descr="pma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7188" y="1016000"/>
            <a:ext cx="9334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48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1088" y="2971800"/>
            <a:ext cx="15430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487"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575" y="4143375"/>
            <a:ext cx="15875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488" name="Text Box 11"/>
          <p:cNvSpPr txBox="1">
            <a:spLocks noChangeArrowheads="1"/>
          </p:cNvSpPr>
          <p:nvPr/>
        </p:nvSpPr>
        <p:spPr bwMode="auto">
          <a:xfrm>
            <a:off x="2519363" y="4208463"/>
            <a:ext cx="63627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just" eaLnBrk="1" hangingPunct="1">
              <a:spcBef>
                <a:spcPct val="50000"/>
              </a:spcBef>
              <a:buClr>
                <a:srgbClr val="FFCC66"/>
              </a:buClr>
              <a:buSzPct val="115000"/>
            </a:pPr>
            <a:r>
              <a:rPr lang="en-US">
                <a:solidFill>
                  <a:srgbClr val="EAEAEA"/>
                </a:solidFill>
                <a:latin typeface="Calibri" pitchFamily="34" charset="0"/>
                <a:cs typeface="Calibri" pitchFamily="34" charset="0"/>
              </a:rPr>
              <a:t>Creation of conscious artilects will open Pandora’s box</a:t>
            </a:r>
          </a:p>
          <a:p>
            <a:pPr eaLnBrk="1" hangingPunct="1">
              <a:spcBef>
                <a:spcPct val="50000"/>
              </a:spcBef>
              <a:buClr>
                <a:srgbClr val="FFCC66"/>
              </a:buClr>
              <a:buSzPct val="115000"/>
            </a:pPr>
            <a:r>
              <a:rPr lang="en-US">
                <a:solidFill>
                  <a:srgbClr val="EAEAEA"/>
                </a:solidFill>
                <a:latin typeface="Calibri" pitchFamily="34" charset="0"/>
                <a:cs typeface="Calibri" pitchFamily="34" charset="0"/>
              </a:rPr>
              <a:t>What should be their status? </a:t>
            </a:r>
            <a:br>
              <a:rPr lang="en-US">
                <a:solidFill>
                  <a:srgbClr val="EAEAEA"/>
                </a:solidFill>
                <a:latin typeface="Calibri" pitchFamily="34" charset="0"/>
                <a:cs typeface="Calibri" pitchFamily="34" charset="0"/>
              </a:rPr>
            </a:br>
            <a:r>
              <a:rPr lang="en-US">
                <a:solidFill>
                  <a:srgbClr val="EAEAEA"/>
                </a:solidFill>
                <a:latin typeface="Calibri" pitchFamily="34" charset="0"/>
                <a:cs typeface="Calibri" pitchFamily="34" charset="0"/>
              </a:rPr>
              <a:t>Will it degrade our own dignity?</a:t>
            </a:r>
            <a:br>
              <a:rPr lang="en-US">
                <a:solidFill>
                  <a:srgbClr val="EAEAEA"/>
                </a:solidFill>
                <a:latin typeface="Calibri" pitchFamily="34" charset="0"/>
                <a:cs typeface="Calibri" pitchFamily="34" charset="0"/>
              </a:rPr>
            </a:br>
            <a:r>
              <a:rPr lang="en-US">
                <a:solidFill>
                  <a:srgbClr val="EAEAEA"/>
                </a:solidFill>
                <a:latin typeface="Calibri" pitchFamily="34" charset="0"/>
                <a:cs typeface="Calibri" pitchFamily="34" charset="0"/>
              </a:rPr>
              <a:t>Is switching off a conscious robot a form of killing?</a:t>
            </a:r>
            <a:br>
              <a:rPr lang="en-US">
                <a:solidFill>
                  <a:srgbClr val="EAEAEA"/>
                </a:solidFill>
                <a:latin typeface="Calibri" pitchFamily="34" charset="0"/>
                <a:cs typeface="Calibri" pitchFamily="34" charset="0"/>
              </a:rPr>
            </a:br>
            <a:r>
              <a:rPr lang="en-US">
                <a:solidFill>
                  <a:srgbClr val="EAEAEA"/>
                </a:solidFill>
                <a:latin typeface="Calibri" pitchFamily="34" charset="0"/>
                <a:cs typeface="Calibri" pitchFamily="34" charset="0"/>
              </a:rPr>
              <a:t>...</a:t>
            </a:r>
            <a:br>
              <a:rPr lang="en-US">
                <a:solidFill>
                  <a:srgbClr val="EAEAEA"/>
                </a:solidFill>
                <a:latin typeface="Calibri" pitchFamily="34" charset="0"/>
                <a:cs typeface="Calibri" pitchFamily="34" charset="0"/>
              </a:rPr>
            </a:br>
            <a:r>
              <a:rPr lang="en-US">
                <a:solidFill>
                  <a:srgbClr val="EAEAEA"/>
                </a:solidFill>
                <a:latin typeface="Calibri" pitchFamily="34" charset="0"/>
                <a:cs typeface="Calibri" pitchFamily="34" charset="0"/>
              </a:rPr>
              <a:t>Will they ever turn against us ... or is the </a:t>
            </a:r>
            <a:br>
              <a:rPr lang="en-US">
                <a:solidFill>
                  <a:srgbClr val="EAEAEA"/>
                </a:solidFill>
                <a:latin typeface="Calibri" pitchFamily="34" charset="0"/>
                <a:cs typeface="Calibri" pitchFamily="34" charset="0"/>
              </a:rPr>
            </a:br>
            <a:r>
              <a:rPr lang="en-US">
                <a:solidFill>
                  <a:srgbClr val="EAEAEA"/>
                </a:solidFill>
                <a:latin typeface="Calibri" pitchFamily="34" charset="0"/>
                <a:cs typeface="Calibri" pitchFamily="34" charset="0"/>
              </a:rPr>
              <a:t>governor of California already one of them ? </a:t>
            </a:r>
            <a:endParaRPr lang="pl-PL">
              <a:solidFill>
                <a:srgbClr val="EAEAEA"/>
              </a:solidFill>
              <a:latin typeface="Calibri" pitchFamily="34" charset="0"/>
              <a:cs typeface="Calibri" pitchFamily="34" charset="0"/>
            </a:endParaRPr>
          </a:p>
        </p:txBody>
      </p:sp>
      <p:pic>
        <p:nvPicPr>
          <p:cNvPr id="27648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7650" y="5629275"/>
            <a:ext cx="1276350" cy="1066800"/>
          </a:xfrm>
          <a:prstGeom prst="rect">
            <a:avLst/>
          </a:prstGeom>
          <a:noFill/>
          <a:ln>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68002" name="Rectangle 2"/>
          <p:cNvSpPr>
            <a:spLocks noGrp="1" noChangeArrowheads="1"/>
          </p:cNvSpPr>
          <p:nvPr>
            <p:ph type="ctrTitle"/>
          </p:nvPr>
        </p:nvSpPr>
        <p:spPr>
          <a:xfrm>
            <a:off x="285750" y="620713"/>
            <a:ext cx="3429000" cy="4895850"/>
          </a:xfrm>
        </p:spPr>
        <p:txBody>
          <a:bodyPr/>
          <a:lstStyle/>
          <a:p>
            <a:pPr eaLnBrk="1" hangingPunct="1">
              <a:defRPr/>
            </a:pPr>
            <a:r>
              <a:rPr lang="en-US" b="1" dirty="0" smtClean="0"/>
              <a:t>Exciting times are coming! </a:t>
            </a:r>
            <a:br>
              <a:rPr lang="en-US" b="1" dirty="0" smtClean="0"/>
            </a:br>
            <a:r>
              <a:rPr lang="en-US" b="1" dirty="0" smtClean="0"/>
              <a:t/>
            </a:r>
            <a:br>
              <a:rPr lang="en-US" b="1" dirty="0" smtClean="0"/>
            </a:br>
            <a:r>
              <a:rPr lang="en-US" b="1" dirty="0" smtClean="0"/>
              <a:t>Thank you </a:t>
            </a:r>
            <a:br>
              <a:rPr lang="en-US" b="1" dirty="0" smtClean="0"/>
            </a:br>
            <a:r>
              <a:rPr lang="en-US" b="1" dirty="0" smtClean="0"/>
              <a:t>for lending </a:t>
            </a:r>
            <a:br>
              <a:rPr lang="en-US" b="1" dirty="0" smtClean="0"/>
            </a:br>
            <a:r>
              <a:rPr lang="en-US" b="1" dirty="0" smtClean="0"/>
              <a:t>your ears </a:t>
            </a:r>
            <a:endParaRPr lang="en-US" dirty="0" smtClean="0"/>
          </a:p>
        </p:txBody>
      </p:sp>
      <p:pic>
        <p:nvPicPr>
          <p:cNvPr id="277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6038" y="0"/>
            <a:ext cx="5287962" cy="530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508" name="Text Box 4"/>
          <p:cNvSpPr txBox="1">
            <a:spLocks noChangeArrowheads="1"/>
          </p:cNvSpPr>
          <p:nvPr/>
        </p:nvSpPr>
        <p:spPr bwMode="auto">
          <a:xfrm>
            <a:off x="755650" y="5661025"/>
            <a:ext cx="81375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US" sz="3200">
                <a:solidFill>
                  <a:schemeClr val="tx2"/>
                </a:solidFill>
              </a:rPr>
              <a:t>Google: W Duch =&gt; Papers</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768002"/>
                                        </p:tgtEl>
                                        <p:attrNameLst>
                                          <p:attrName>style.visibility</p:attrName>
                                        </p:attrNameLst>
                                      </p:cBhvr>
                                      <p:to>
                                        <p:strVal val="visible"/>
                                      </p:to>
                                    </p:set>
                                    <p:anim calcmode="lin" valueType="num">
                                      <p:cBhvr>
                                        <p:cTn id="7" dur="500" fill="hold"/>
                                        <p:tgtEl>
                                          <p:spTgt spid="768002"/>
                                        </p:tgtEl>
                                        <p:attrNameLst>
                                          <p:attrName>ppt_w</p:attrName>
                                        </p:attrNameLst>
                                      </p:cBhvr>
                                      <p:tavLst>
                                        <p:tav tm="0">
                                          <p:val>
                                            <p:fltVal val="0"/>
                                          </p:val>
                                        </p:tav>
                                        <p:tav tm="100000">
                                          <p:val>
                                            <p:strVal val="#ppt_w"/>
                                          </p:val>
                                        </p:tav>
                                      </p:tavLst>
                                    </p:anim>
                                    <p:anim calcmode="lin" valueType="num">
                                      <p:cBhvr>
                                        <p:cTn id="8" dur="500" fill="hold"/>
                                        <p:tgtEl>
                                          <p:spTgt spid="768002"/>
                                        </p:tgtEl>
                                        <p:attrNameLst>
                                          <p:attrName>ppt_h</p:attrName>
                                        </p:attrNameLst>
                                      </p:cBhvr>
                                      <p:tavLst>
                                        <p:tav tm="0">
                                          <p:val>
                                            <p:fltVal val="0"/>
                                          </p:val>
                                        </p:tav>
                                        <p:tav tm="100000">
                                          <p:val>
                                            <p:strVal val="#ppt_h"/>
                                          </p:val>
                                        </p:tav>
                                      </p:tavLst>
                                    </p:anim>
                                    <p:anim calcmode="lin" valueType="num">
                                      <p:cBhvr>
                                        <p:cTn id="9" dur="500" fill="hold"/>
                                        <p:tgtEl>
                                          <p:spTgt spid="768002"/>
                                        </p:tgtEl>
                                        <p:attrNameLst>
                                          <p:attrName>ppt_x</p:attrName>
                                        </p:attrNameLst>
                                      </p:cBhvr>
                                      <p:tavLst>
                                        <p:tav tm="0">
                                          <p:val>
                                            <p:fltVal val="0.5"/>
                                          </p:val>
                                        </p:tav>
                                        <p:tav tm="100000">
                                          <p:val>
                                            <p:strVal val="#ppt_x"/>
                                          </p:val>
                                        </p:tav>
                                      </p:tavLst>
                                    </p:anim>
                                    <p:anim calcmode="lin" valueType="num">
                                      <p:cBhvr>
                                        <p:cTn id="10" dur="500" fill="hold"/>
                                        <p:tgtEl>
                                          <p:spTgt spid="76800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0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4514" name="Rectangle 2"/>
          <p:cNvSpPr>
            <a:spLocks noGrp="1" noChangeArrowheads="1"/>
          </p:cNvSpPr>
          <p:nvPr>
            <p:ph type="title"/>
          </p:nvPr>
        </p:nvSpPr>
        <p:spPr>
          <a:xfrm>
            <a:off x="1619250" y="260350"/>
            <a:ext cx="6186488" cy="769938"/>
          </a:xfrm>
        </p:spPr>
        <p:txBody>
          <a:bodyPr/>
          <a:lstStyle/>
          <a:p>
            <a:pPr eaLnBrk="1" hangingPunct="1">
              <a:defRPr/>
            </a:pPr>
            <a:r>
              <a:rPr lang="en-US" dirty="0" smtClean="0">
                <a:latin typeface="Arial Unicode MS" pitchFamily="34" charset="-128"/>
              </a:rPr>
              <a:t>Challenges: reasoning</a:t>
            </a:r>
          </a:p>
        </p:txBody>
      </p:sp>
      <p:sp>
        <p:nvSpPr>
          <p:cNvPr id="209923" name="Rectangle 3"/>
          <p:cNvSpPr>
            <a:spLocks noGrp="1" noChangeArrowheads="1"/>
          </p:cNvSpPr>
          <p:nvPr>
            <p:ph type="body" idx="1"/>
          </p:nvPr>
        </p:nvSpPr>
        <p:spPr>
          <a:xfrm>
            <a:off x="381000" y="1143000"/>
            <a:ext cx="8382000" cy="5572125"/>
          </a:xfrm>
          <a:noFill/>
        </p:spPr>
        <p:txBody>
          <a:bodyPr/>
          <a:lstStyle/>
          <a:p>
            <a:pPr eaLnBrk="1" hangingPunct="1"/>
            <a:endParaRPr lang="en-US" smtClean="0">
              <a:latin typeface="Calibri" pitchFamily="34" charset="0"/>
              <a:cs typeface="Calibri" pitchFamily="34" charset="0"/>
            </a:endParaRPr>
          </a:p>
          <a:p>
            <a:pPr eaLnBrk="1" hangingPunct="1"/>
            <a:r>
              <a:rPr lang="en-US" smtClean="0">
                <a:solidFill>
                  <a:srgbClr val="FFCC00"/>
                </a:solidFill>
                <a:latin typeface="Calibri" pitchFamily="34" charset="0"/>
                <a:cs typeface="Calibri" pitchFamily="34" charset="0"/>
              </a:rPr>
              <a:t>Super-expert</a:t>
            </a:r>
            <a:r>
              <a:rPr lang="en-US" smtClean="0">
                <a:latin typeface="Calibri" pitchFamily="34" charset="0"/>
                <a:cs typeface="Calibri" pitchFamily="34" charset="0"/>
              </a:rPr>
              <a:t> system in a narrow domain (Feigenbaum), needs a lot of general intelligence to communicate, should reason in math, bioscience or law, experts will pose problems, probe understanding. </a:t>
            </a:r>
            <a:br>
              <a:rPr lang="en-US" smtClean="0">
                <a:latin typeface="Calibri" pitchFamily="34" charset="0"/>
                <a:cs typeface="Calibri" pitchFamily="34" charset="0"/>
              </a:rPr>
            </a:br>
            <a:endParaRPr lang="en-US" smtClean="0">
              <a:latin typeface="Calibri" pitchFamily="34" charset="0"/>
              <a:cs typeface="Calibri" pitchFamily="34" charset="0"/>
            </a:endParaRPr>
          </a:p>
          <a:p>
            <a:pPr eaLnBrk="1" hangingPunct="1"/>
            <a:r>
              <a:rPr lang="en-US" smtClean="0">
                <a:latin typeface="Calibri" pitchFamily="34" charset="0"/>
                <a:cs typeface="Calibri" pitchFamily="34" charset="0"/>
              </a:rPr>
              <a:t>Same direction, but without NLP: </a:t>
            </a:r>
            <a:r>
              <a:rPr lang="en-US" smtClean="0">
                <a:solidFill>
                  <a:srgbClr val="FFCC00"/>
                </a:solidFill>
                <a:latin typeface="Calibri" pitchFamily="34" charset="0"/>
                <a:cs typeface="Calibri" pitchFamily="34" charset="0"/>
              </a:rPr>
              <a:t>Automated Theorem Proving</a:t>
            </a:r>
            <a:r>
              <a:rPr lang="en-US" smtClean="0">
                <a:latin typeface="Calibri" pitchFamily="34" charset="0"/>
                <a:cs typeface="Calibri" pitchFamily="34" charset="0"/>
              </a:rPr>
              <a:t> (ATM) System Competitions (CASC) in many sub-categories. </a:t>
            </a:r>
            <a:br>
              <a:rPr lang="en-US" smtClean="0">
                <a:latin typeface="Calibri" pitchFamily="34" charset="0"/>
                <a:cs typeface="Calibri" pitchFamily="34" charset="0"/>
              </a:rPr>
            </a:br>
            <a:endParaRPr lang="en-US" smtClean="0">
              <a:latin typeface="Calibri" pitchFamily="34" charset="0"/>
              <a:cs typeface="Calibri" pitchFamily="34" charset="0"/>
            </a:endParaRPr>
          </a:p>
          <a:p>
            <a:pPr eaLnBrk="1" hangingPunct="1"/>
            <a:r>
              <a:rPr lang="en-US" smtClean="0">
                <a:latin typeface="Calibri" pitchFamily="34" charset="0"/>
                <a:cs typeface="Calibri" pitchFamily="34" charset="0"/>
              </a:rPr>
              <a:t>General AI in math: general theorem provers, perhaps using meta-learning techniques with specialized modules + NLP. </a:t>
            </a:r>
            <a:br>
              <a:rPr lang="en-US" smtClean="0">
                <a:latin typeface="Calibri" pitchFamily="34" charset="0"/>
                <a:cs typeface="Calibri" pitchFamily="34" charset="0"/>
              </a:rPr>
            </a:br>
            <a:endParaRPr lang="en-US" smtClean="0">
              <a:latin typeface="Calibri" pitchFamily="34" charset="0"/>
              <a:cs typeface="Calibri" pitchFamily="34" charset="0"/>
            </a:endParaRPr>
          </a:p>
          <a:p>
            <a:pPr eaLnBrk="1" hangingPunct="1"/>
            <a:r>
              <a:rPr lang="en-US" smtClean="0">
                <a:latin typeface="Calibri" pitchFamily="34" charset="0"/>
                <a:cs typeface="Calibri" pitchFamily="34" charset="0"/>
              </a:rPr>
              <a:t>Automatic curation of </a:t>
            </a:r>
            <a:r>
              <a:rPr lang="en-US" smtClean="0">
                <a:solidFill>
                  <a:srgbClr val="FFCC00"/>
                </a:solidFill>
                <a:latin typeface="Calibri" pitchFamily="34" charset="0"/>
                <a:cs typeface="Calibri" pitchFamily="34" charset="0"/>
              </a:rPr>
              <a:t>genomic/pathways databases</a:t>
            </a:r>
            <a:r>
              <a:rPr lang="en-US" smtClean="0">
                <a:latin typeface="Calibri" pitchFamily="34" charset="0"/>
                <a:cs typeface="Calibri" pitchFamily="34" charset="0"/>
              </a:rPr>
              <a:t>, creation of models of genetic and metabolic processes for bioorganisms.</a:t>
            </a:r>
            <a:br>
              <a:rPr lang="en-US" smtClean="0">
                <a:latin typeface="Calibri" pitchFamily="34" charset="0"/>
                <a:cs typeface="Calibri" pitchFamily="34" charset="0"/>
              </a:rPr>
            </a:br>
            <a:endParaRPr lang="en-US" smtClean="0">
              <a:latin typeface="Calibri" pitchFamily="34" charset="0"/>
              <a:cs typeface="Calibri" pitchFamily="34" charset="0"/>
            </a:endParaRPr>
          </a:p>
          <a:p>
            <a:pPr eaLnBrk="1" hangingPunct="1"/>
            <a:r>
              <a:rPr lang="en-US" smtClean="0">
                <a:latin typeface="Calibri" pitchFamily="34" charset="0"/>
                <a:cs typeface="Calibri" pitchFamily="34" charset="0"/>
              </a:rPr>
              <a:t>Partners that </a:t>
            </a:r>
            <a:r>
              <a:rPr lang="en-US" smtClean="0">
                <a:solidFill>
                  <a:srgbClr val="FFCC00"/>
                </a:solidFill>
                <a:latin typeface="Calibri" pitchFamily="34" charset="0"/>
                <a:cs typeface="Calibri" pitchFamily="34" charset="0"/>
              </a:rPr>
              <a:t>advice humans</a:t>
            </a:r>
            <a:r>
              <a:rPr lang="en-US" smtClean="0">
                <a:latin typeface="Calibri" pitchFamily="34" charset="0"/>
                <a:cs typeface="Calibri" pitchFamily="34" charset="0"/>
              </a:rPr>
              <a:t> in their work, evaluating their reasoning (theorem checking), adding creative ideas, interesting associations. </a:t>
            </a:r>
          </a:p>
        </p:txBody>
      </p:sp>
      <p:pic>
        <p:nvPicPr>
          <p:cNvPr id="2099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2438" y="142875"/>
            <a:ext cx="9429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4514" name="Rectangle 2"/>
          <p:cNvSpPr>
            <a:spLocks noGrp="1" noChangeArrowheads="1"/>
          </p:cNvSpPr>
          <p:nvPr>
            <p:ph type="title"/>
          </p:nvPr>
        </p:nvSpPr>
        <p:spPr>
          <a:xfrm>
            <a:off x="1619250" y="260350"/>
            <a:ext cx="6186488" cy="769938"/>
          </a:xfrm>
        </p:spPr>
        <p:txBody>
          <a:bodyPr/>
          <a:lstStyle/>
          <a:p>
            <a:pPr eaLnBrk="1" hangingPunct="1">
              <a:defRPr/>
            </a:pPr>
            <a:r>
              <a:rPr lang="en-US" dirty="0" smtClean="0">
                <a:latin typeface="Arial Unicode MS" pitchFamily="34" charset="-128"/>
              </a:rPr>
              <a:t>Real AI?</a:t>
            </a:r>
          </a:p>
        </p:txBody>
      </p:sp>
      <p:sp>
        <p:nvSpPr>
          <p:cNvPr id="210947" name="Rectangle 3"/>
          <p:cNvSpPr>
            <a:spLocks noGrp="1" noChangeArrowheads="1"/>
          </p:cNvSpPr>
          <p:nvPr>
            <p:ph type="body" idx="1"/>
          </p:nvPr>
        </p:nvSpPr>
        <p:spPr>
          <a:xfrm>
            <a:off x="381000" y="1143000"/>
            <a:ext cx="8548688" cy="5572125"/>
          </a:xfrm>
          <a:noFill/>
        </p:spPr>
        <p:txBody>
          <a:bodyPr/>
          <a:lstStyle/>
          <a:p>
            <a:pPr eaLnBrk="1" hangingPunct="1">
              <a:spcBef>
                <a:spcPts val="1200"/>
              </a:spcBef>
            </a:pPr>
            <a:r>
              <a:rPr lang="en-US" smtClean="0">
                <a:latin typeface="Calibri" pitchFamily="34" charset="0"/>
                <a:cs typeface="Calibri" pitchFamily="34" charset="0"/>
              </a:rPr>
              <a:t>General purpose systems that can be taught skills needed to </a:t>
            </a:r>
            <a:br>
              <a:rPr lang="en-US" smtClean="0">
                <a:latin typeface="Calibri" pitchFamily="34" charset="0"/>
                <a:cs typeface="Calibri" pitchFamily="34" charset="0"/>
              </a:rPr>
            </a:br>
            <a:r>
              <a:rPr lang="en-US" smtClean="0">
                <a:latin typeface="Calibri" pitchFamily="34" charset="0"/>
                <a:cs typeface="Calibri" pitchFamily="34" charset="0"/>
              </a:rPr>
              <a:t>perform human jobs, and to measure which fraction of these jobs can be done by AI systems (Nilsson, </a:t>
            </a:r>
            <a:r>
              <a:rPr lang="en-US" smtClean="0">
                <a:solidFill>
                  <a:srgbClr val="FFCC00"/>
                </a:solidFill>
                <a:latin typeface="Calibri" pitchFamily="34" charset="0"/>
                <a:cs typeface="Calibri" pitchFamily="34" charset="0"/>
              </a:rPr>
              <a:t>Turing’s “child machine”</a:t>
            </a:r>
            <a:r>
              <a:rPr lang="en-US" smtClean="0">
                <a:latin typeface="Calibri" pitchFamily="34" charset="0"/>
                <a:cs typeface="Calibri" pitchFamily="34" charset="0"/>
              </a:rPr>
              <a:t>).</a:t>
            </a:r>
          </a:p>
          <a:p>
            <a:pPr eaLnBrk="1" hangingPunct="1">
              <a:spcBef>
                <a:spcPts val="1200"/>
              </a:spcBef>
            </a:pPr>
            <a:r>
              <a:rPr lang="en-US" smtClean="0">
                <a:latin typeface="Calibri" pitchFamily="34" charset="0"/>
                <a:cs typeface="Calibri" pitchFamily="34" charset="0"/>
              </a:rPr>
              <a:t>Knowledge-based information processing jobs – progress measured by passing a series of examinations, ex. accounting. </a:t>
            </a:r>
          </a:p>
          <a:p>
            <a:pPr eaLnBrk="1" hangingPunct="1">
              <a:spcBef>
                <a:spcPts val="1200"/>
              </a:spcBef>
            </a:pPr>
            <a:r>
              <a:rPr lang="en-US" smtClean="0">
                <a:latin typeface="Calibri" pitchFamily="34" charset="0"/>
                <a:cs typeface="Calibri" pitchFamily="34" charset="0"/>
              </a:rPr>
              <a:t>Manual labor requires senso-motoric coordination, harder to do? </a:t>
            </a:r>
          </a:p>
          <a:p>
            <a:pPr eaLnBrk="1" hangingPunct="1">
              <a:spcBef>
                <a:spcPts val="1200"/>
              </a:spcBef>
            </a:pPr>
            <a:r>
              <a:rPr lang="en-US" smtClean="0">
                <a:solidFill>
                  <a:srgbClr val="FFCC00"/>
                </a:solidFill>
                <a:latin typeface="Calibri" pitchFamily="34" charset="0"/>
                <a:cs typeface="Calibri" pitchFamily="34" charset="0"/>
              </a:rPr>
              <a:t>DARPA Desert &amp; Urban Challenge</a:t>
            </a:r>
            <a:r>
              <a:rPr lang="en-US" smtClean="0">
                <a:latin typeface="Calibri" pitchFamily="34" charset="0"/>
                <a:cs typeface="Calibri" pitchFamily="34" charset="0"/>
              </a:rPr>
              <a:t> competitions (2005/07), old technology, integration of vision, signal processing, control, reasoning.</a:t>
            </a:r>
          </a:p>
          <a:p>
            <a:pPr eaLnBrk="1" hangingPunct="1">
              <a:spcBef>
                <a:spcPts val="1200"/>
              </a:spcBef>
            </a:pPr>
            <a:r>
              <a:rPr lang="en-US" smtClean="0">
                <a:solidFill>
                  <a:srgbClr val="FFCC00"/>
                </a:solidFill>
                <a:latin typeface="Calibri" pitchFamily="34" charset="0"/>
                <a:cs typeface="Calibri" pitchFamily="34" charset="0"/>
              </a:rPr>
              <a:t>Humanoid robotics</a:t>
            </a:r>
            <a:r>
              <a:rPr lang="en-US" smtClean="0">
                <a:latin typeface="Calibri" pitchFamily="34" charset="0"/>
                <a:cs typeface="Calibri" pitchFamily="34" charset="0"/>
              </a:rPr>
              <a:t>: understanding of perception, attention, learning casual models from observations, hierarchical learning with different temp. scales. </a:t>
            </a:r>
          </a:p>
          <a:p>
            <a:pPr eaLnBrk="1" hangingPunct="1">
              <a:spcBef>
                <a:spcPts val="1200"/>
              </a:spcBef>
            </a:pPr>
            <a:r>
              <a:rPr lang="en-US" smtClean="0">
                <a:latin typeface="Calibri" pitchFamily="34" charset="0"/>
                <a:cs typeface="Calibri" pitchFamily="34" charset="0"/>
              </a:rPr>
              <a:t>“</a:t>
            </a:r>
            <a:r>
              <a:rPr lang="en-US" smtClean="0">
                <a:solidFill>
                  <a:srgbClr val="FFC000"/>
                </a:solidFill>
                <a:latin typeface="Calibri" pitchFamily="34" charset="0"/>
                <a:cs typeface="Calibri" pitchFamily="34" charset="0"/>
              </a:rPr>
              <a:t>Cognitive Assistant that Learns and Organizes</a:t>
            </a:r>
            <a:r>
              <a:rPr lang="en-US" smtClean="0">
                <a:latin typeface="Calibri" pitchFamily="34" charset="0"/>
                <a:cs typeface="Calibri" pitchFamily="34" charset="0"/>
              </a:rPr>
              <a:t>” (CALO), part of DARPA Personalized Assistant that Learns (PAL) call, SRI+21 inst.</a:t>
            </a:r>
          </a:p>
          <a:p>
            <a:pPr eaLnBrk="1" hangingPunct="1">
              <a:spcBef>
                <a:spcPts val="1200"/>
              </a:spcBef>
              <a:buFontTx/>
              <a:buNone/>
            </a:pPr>
            <a:r>
              <a:rPr lang="en-US" smtClean="0">
                <a:latin typeface="Calibri" pitchFamily="34" charset="0"/>
                <a:cs typeface="Calibri" pitchFamily="34" charset="0"/>
              </a:rPr>
              <a:t>	5-year project to create partners/personal assistants, rather than complete replacements for human workers (also CM RADAR). </a:t>
            </a:r>
          </a:p>
        </p:txBody>
      </p:sp>
      <p:pic>
        <p:nvPicPr>
          <p:cNvPr id="21094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9563" y="142875"/>
            <a:ext cx="10668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theme/theme1.xml><?xml version="1.0" encoding="utf-8"?>
<a:theme xmlns:a="http://schemas.openxmlformats.org/drawingml/2006/main" name="Marmur">
  <a:themeElements>
    <a:clrScheme name="Marmur 1">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fontScheme name="Marmur">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Marmur 1">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clrMap bg1="dk2" tx1="lt1" bg2="dk1" tx2="lt2" accent1="accent1" accent2="accent2" accent3="accent3" accent4="accent4" accent5="accent5" accent6="accent6" hlink="hlink" folHlink="folHlink"/>
    </a:extraClrScheme>
    <a:extraClrScheme>
      <a:clrScheme name="Marmur 2">
        <a:dk1>
          <a:srgbClr val="000000"/>
        </a:dk1>
        <a:lt1>
          <a:srgbClr val="EAEAEA"/>
        </a:lt1>
        <a:dk2>
          <a:srgbClr val="FFCC99"/>
        </a:dk2>
        <a:lt2>
          <a:srgbClr val="FFCC66"/>
        </a:lt2>
        <a:accent1>
          <a:srgbClr val="FF9933"/>
        </a:accent1>
        <a:accent2>
          <a:srgbClr val="996600"/>
        </a:accent2>
        <a:accent3>
          <a:srgbClr val="FFE2CA"/>
        </a:accent3>
        <a:accent4>
          <a:srgbClr val="C8C8C8"/>
        </a:accent4>
        <a:accent5>
          <a:srgbClr val="FFCAAD"/>
        </a:accent5>
        <a:accent6>
          <a:srgbClr val="8A5C00"/>
        </a:accent6>
        <a:hlink>
          <a:srgbClr val="FF5050"/>
        </a:hlink>
        <a:folHlink>
          <a:srgbClr val="FFCC99"/>
        </a:folHlink>
      </a:clrScheme>
      <a:clrMap bg1="dk2" tx1="lt1" bg2="dk1" tx2="lt2" accent1="accent1" accent2="accent2" accent3="accent3" accent4="accent4" accent5="accent5" accent6="accent6" hlink="hlink" folHlink="folHlink"/>
    </a:extraClrScheme>
    <a:extraClrScheme>
      <a:clrScheme name="Marmur 3">
        <a:dk1>
          <a:srgbClr val="000000"/>
        </a:dk1>
        <a:lt1>
          <a:srgbClr val="FFFFFF"/>
        </a:lt1>
        <a:dk2>
          <a:srgbClr val="EAEAEA"/>
        </a:dk2>
        <a:lt2>
          <a:srgbClr val="FFFFFF"/>
        </a:lt2>
        <a:accent1>
          <a:srgbClr val="CBCBCB"/>
        </a:accent1>
        <a:accent2>
          <a:srgbClr val="333333"/>
        </a:accent2>
        <a:accent3>
          <a:srgbClr val="F3F3F3"/>
        </a:accent3>
        <a:accent4>
          <a:srgbClr val="DADADA"/>
        </a:accent4>
        <a:accent5>
          <a:srgbClr val="E2E2E2"/>
        </a:accent5>
        <a:accent6>
          <a:srgbClr val="2D2D2D"/>
        </a:accent6>
        <a:hlink>
          <a:srgbClr val="C0C0C0"/>
        </a:hlink>
        <a:folHlink>
          <a:srgbClr val="EAEAEA"/>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Projekt domyślny">
  <a:themeElements>
    <a:clrScheme name="Projekt domyśln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99"/>
        </a:solid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1"/>
            </a:solidFill>
            <a:effectLst>
              <a:outerShdw blurRad="38100" dist="38100" dir="2700000" algn="tl">
                <a:srgbClr val="000000">
                  <a:alpha val="43137"/>
                </a:srgbClr>
              </a:outerShdw>
            </a:effectLst>
            <a:latin typeface="Arial Unicode MS" pitchFamily="34" charset="-128"/>
          </a:defRPr>
        </a:defPPr>
      </a:lstStyle>
    </a:spDef>
    <a:lnDef>
      <a:spPr bwMode="auto">
        <a:xfrm>
          <a:off x="0" y="0"/>
          <a:ext cx="1" cy="1"/>
        </a:xfrm>
        <a:custGeom>
          <a:avLst/>
          <a:gdLst/>
          <a:ahLst/>
          <a:cxnLst/>
          <a:rect l="0" t="0" r="0" b="0"/>
          <a:pathLst/>
        </a:custGeom>
        <a:solidFill>
          <a:srgbClr val="000099"/>
        </a:solid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1"/>
            </a:solidFill>
            <a:effectLst>
              <a:outerShdw blurRad="38100" dist="38100" dir="2700000" algn="tl">
                <a:srgbClr val="000000">
                  <a:alpha val="43137"/>
                </a:srgbClr>
              </a:outerShdw>
            </a:effectLst>
            <a:latin typeface="Arial Unicode MS" pitchFamily="34" charset="-128"/>
          </a:defRPr>
        </a:defPPr>
      </a:lstStyle>
    </a:lnDef>
  </a:objectDefaults>
  <a:extraClrSchemeLst>
    <a:extraClrScheme>
      <a:clrScheme name="Projekt domyśln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Projekt domyślny">
  <a:themeElements>
    <a:clrScheme name="Projekt domyśln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99"/>
        </a:solid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1"/>
            </a:solidFill>
            <a:effectLst>
              <a:outerShdw blurRad="38100" dist="38100" dir="2700000" algn="tl">
                <a:srgbClr val="000000">
                  <a:alpha val="43137"/>
                </a:srgbClr>
              </a:outerShdw>
            </a:effectLst>
            <a:latin typeface="Arial Unicode MS" pitchFamily="34" charset="-128"/>
          </a:defRPr>
        </a:defPPr>
      </a:lstStyle>
    </a:spDef>
    <a:lnDef>
      <a:spPr bwMode="auto">
        <a:xfrm>
          <a:off x="0" y="0"/>
          <a:ext cx="1" cy="1"/>
        </a:xfrm>
        <a:custGeom>
          <a:avLst/>
          <a:gdLst/>
          <a:ahLst/>
          <a:cxnLst/>
          <a:rect l="0" t="0" r="0" b="0"/>
          <a:pathLst/>
        </a:custGeom>
        <a:solidFill>
          <a:srgbClr val="000099"/>
        </a:solid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1"/>
            </a:solidFill>
            <a:effectLst>
              <a:outerShdw blurRad="38100" dist="38100" dir="2700000" algn="tl">
                <a:srgbClr val="000000">
                  <a:alpha val="43137"/>
                </a:srgbClr>
              </a:outerShdw>
            </a:effectLst>
            <a:latin typeface="Arial Unicode MS" pitchFamily="34" charset="-128"/>
          </a:defRPr>
        </a:defPPr>
      </a:lstStyle>
    </a:lnDef>
  </a:objectDefaults>
  <a:extraClrSchemeLst>
    <a:extraClrScheme>
      <a:clrScheme name="Projekt domyśln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Projekt domyślny">
  <a:themeElements>
    <a:clrScheme name="Projekt domyśln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Projekt domyśln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Marmur">
  <a:themeElements>
    <a:clrScheme name="Marmur 3">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fontScheme name="Marmur">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00"/>
        </a:solidFill>
        <a:ln w="9525" cap="flat" cmpd="sng" algn="ctr">
          <a:noFill/>
          <a:prstDash val="solid"/>
          <a:round/>
          <a:headEnd type="none" w="med" len="med"/>
          <a:tailEnd type="none" w="med" len="med"/>
        </a:ln>
        <a:effectLst>
          <a:outerShdw dist="107763"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100000"/>
          </a:lnSpc>
          <a:spcBef>
            <a:spcPct val="0"/>
          </a:spcBef>
          <a:spcAft>
            <a:spcPct val="0"/>
          </a:spcAft>
          <a:buClr>
            <a:schemeClr val="tx2"/>
          </a:buClr>
          <a:buSzPct val="115000"/>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006600"/>
        </a:solidFill>
        <a:ln w="9525" cap="flat" cmpd="sng" algn="ctr">
          <a:noFill/>
          <a:prstDash val="solid"/>
          <a:round/>
          <a:headEnd type="none" w="med" len="med"/>
          <a:tailEnd type="none" w="med" len="med"/>
        </a:ln>
        <a:effectLst>
          <a:outerShdw dist="107763"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100000"/>
          </a:lnSpc>
          <a:spcBef>
            <a:spcPct val="0"/>
          </a:spcBef>
          <a:spcAft>
            <a:spcPct val="0"/>
          </a:spcAft>
          <a:buClr>
            <a:schemeClr val="tx2"/>
          </a:buClr>
          <a:buSzPct val="115000"/>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Marmur 1">
        <a:dk1>
          <a:srgbClr val="000000"/>
        </a:dk1>
        <a:lt1>
          <a:srgbClr val="EAEAEA"/>
        </a:lt1>
        <a:dk2>
          <a:srgbClr val="FFCC99"/>
        </a:dk2>
        <a:lt2>
          <a:srgbClr val="FFCC66"/>
        </a:lt2>
        <a:accent1>
          <a:srgbClr val="FF9933"/>
        </a:accent1>
        <a:accent2>
          <a:srgbClr val="996600"/>
        </a:accent2>
        <a:accent3>
          <a:srgbClr val="FFE2CA"/>
        </a:accent3>
        <a:accent4>
          <a:srgbClr val="C8C8C8"/>
        </a:accent4>
        <a:accent5>
          <a:srgbClr val="FFCAAD"/>
        </a:accent5>
        <a:accent6>
          <a:srgbClr val="8A5C00"/>
        </a:accent6>
        <a:hlink>
          <a:srgbClr val="FF5050"/>
        </a:hlink>
        <a:folHlink>
          <a:srgbClr val="FFCC99"/>
        </a:folHlink>
      </a:clrScheme>
      <a:clrMap bg1="dk2" tx1="lt1" bg2="dk1" tx2="lt2" accent1="accent1" accent2="accent2" accent3="accent3" accent4="accent4" accent5="accent5" accent6="accent6" hlink="hlink" folHlink="folHlink"/>
    </a:extraClrScheme>
    <a:extraClrScheme>
      <a:clrScheme name="Marmur 2">
        <a:dk1>
          <a:srgbClr val="000000"/>
        </a:dk1>
        <a:lt1>
          <a:srgbClr val="FFFFFF"/>
        </a:lt1>
        <a:dk2>
          <a:srgbClr val="EAEAEA"/>
        </a:dk2>
        <a:lt2>
          <a:srgbClr val="FFFFFF"/>
        </a:lt2>
        <a:accent1>
          <a:srgbClr val="CBCBCB"/>
        </a:accent1>
        <a:accent2>
          <a:srgbClr val="333333"/>
        </a:accent2>
        <a:accent3>
          <a:srgbClr val="F3F3F3"/>
        </a:accent3>
        <a:accent4>
          <a:srgbClr val="DADADA"/>
        </a:accent4>
        <a:accent5>
          <a:srgbClr val="E2E2E2"/>
        </a:accent5>
        <a:accent6>
          <a:srgbClr val="2D2D2D"/>
        </a:accent6>
        <a:hlink>
          <a:srgbClr val="C0C0C0"/>
        </a:hlink>
        <a:folHlink>
          <a:srgbClr val="EAEAEA"/>
        </a:folHlink>
      </a:clrScheme>
      <a:clrMap bg1="dk2" tx1="lt1" bg2="dk1" tx2="lt2" accent1="accent1" accent2="accent2" accent3="accent3" accent4="accent4" accent5="accent5" accent6="accent6" hlink="hlink" folHlink="folHlink"/>
    </a:extraClrScheme>
    <a:extraClrScheme>
      <a:clrScheme name="Marmur 3">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CS FaculryRetreet9-10-04">
  <a:themeElements>
    <a:clrScheme name="CS FaculryRetreet9-1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S FaculryRetreet9-10-04">
      <a:majorFont>
        <a:latin typeface="Arial"/>
        <a:ea typeface="Osaka"/>
        <a:cs typeface=""/>
      </a:majorFont>
      <a:minorFont>
        <a:latin typeface="Arial"/>
        <a:ea typeface="Osaka"/>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 charset="0"/>
            <a:ea typeface="Osaka" pitchFamily="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 charset="0"/>
            <a:ea typeface="Osaka" pitchFamily="8" charset="-128"/>
          </a:defRPr>
        </a:defPPr>
      </a:lstStyle>
    </a:lnDef>
  </a:objectDefaults>
  <a:extraClrSchemeLst>
    <a:extraClrScheme>
      <a:clrScheme name="CS FaculryRetreet9-1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S FaculryRetreet9-1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S FaculryRetreet9-1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S FaculryRetreet9-1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S FaculryRetreet9-1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S FaculryRetreet9-1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S FaculryRetreet9-10-04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S FaculryRetreet9-1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S FaculryRetreet9-1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S FaculryRetreet9-1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S FaculryRetreet9-1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S FaculryRetreet9-1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_Marmur">
  <a:themeElements>
    <a:clrScheme name="Marmur 3">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fontScheme name="Marmur">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00"/>
        </a:solidFill>
        <a:ln w="9525" cap="flat" cmpd="sng" algn="ctr">
          <a:noFill/>
          <a:prstDash val="solid"/>
          <a:round/>
          <a:headEnd type="none" w="med" len="med"/>
          <a:tailEnd type="none" w="med" len="med"/>
        </a:ln>
        <a:effectLst>
          <a:outerShdw dist="107763"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100000"/>
          </a:lnSpc>
          <a:spcBef>
            <a:spcPct val="0"/>
          </a:spcBef>
          <a:spcAft>
            <a:spcPct val="0"/>
          </a:spcAft>
          <a:buClr>
            <a:schemeClr val="tx2"/>
          </a:buClr>
          <a:buSzPct val="115000"/>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006600"/>
        </a:solidFill>
        <a:ln w="9525" cap="flat" cmpd="sng" algn="ctr">
          <a:noFill/>
          <a:prstDash val="solid"/>
          <a:round/>
          <a:headEnd type="none" w="med" len="med"/>
          <a:tailEnd type="none" w="med" len="med"/>
        </a:ln>
        <a:effectLst>
          <a:outerShdw dist="107763"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100000"/>
          </a:lnSpc>
          <a:spcBef>
            <a:spcPct val="0"/>
          </a:spcBef>
          <a:spcAft>
            <a:spcPct val="0"/>
          </a:spcAft>
          <a:buClr>
            <a:schemeClr val="tx2"/>
          </a:buClr>
          <a:buSzPct val="115000"/>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Marmur 1">
        <a:dk1>
          <a:srgbClr val="000000"/>
        </a:dk1>
        <a:lt1>
          <a:srgbClr val="EAEAEA"/>
        </a:lt1>
        <a:dk2>
          <a:srgbClr val="FFCC99"/>
        </a:dk2>
        <a:lt2>
          <a:srgbClr val="FFCC66"/>
        </a:lt2>
        <a:accent1>
          <a:srgbClr val="FF9933"/>
        </a:accent1>
        <a:accent2>
          <a:srgbClr val="996600"/>
        </a:accent2>
        <a:accent3>
          <a:srgbClr val="FFE2CA"/>
        </a:accent3>
        <a:accent4>
          <a:srgbClr val="C8C8C8"/>
        </a:accent4>
        <a:accent5>
          <a:srgbClr val="FFCAAD"/>
        </a:accent5>
        <a:accent6>
          <a:srgbClr val="8A5C00"/>
        </a:accent6>
        <a:hlink>
          <a:srgbClr val="FF5050"/>
        </a:hlink>
        <a:folHlink>
          <a:srgbClr val="FFCC99"/>
        </a:folHlink>
      </a:clrScheme>
      <a:clrMap bg1="dk2" tx1="lt1" bg2="dk1" tx2="lt2" accent1="accent1" accent2="accent2" accent3="accent3" accent4="accent4" accent5="accent5" accent6="accent6" hlink="hlink" folHlink="folHlink"/>
    </a:extraClrScheme>
    <a:extraClrScheme>
      <a:clrScheme name="Marmur 2">
        <a:dk1>
          <a:srgbClr val="000000"/>
        </a:dk1>
        <a:lt1>
          <a:srgbClr val="FFFFFF"/>
        </a:lt1>
        <a:dk2>
          <a:srgbClr val="EAEAEA"/>
        </a:dk2>
        <a:lt2>
          <a:srgbClr val="FFFFFF"/>
        </a:lt2>
        <a:accent1>
          <a:srgbClr val="CBCBCB"/>
        </a:accent1>
        <a:accent2>
          <a:srgbClr val="333333"/>
        </a:accent2>
        <a:accent3>
          <a:srgbClr val="F3F3F3"/>
        </a:accent3>
        <a:accent4>
          <a:srgbClr val="DADADA"/>
        </a:accent4>
        <a:accent5>
          <a:srgbClr val="E2E2E2"/>
        </a:accent5>
        <a:accent6>
          <a:srgbClr val="2D2D2D"/>
        </a:accent6>
        <a:hlink>
          <a:srgbClr val="C0C0C0"/>
        </a:hlink>
        <a:folHlink>
          <a:srgbClr val="EAEAEA"/>
        </a:folHlink>
      </a:clrScheme>
      <a:clrMap bg1="dk2" tx1="lt1" bg2="dk1" tx2="lt2" accent1="accent1" accent2="accent2" accent3="accent3" accent4="accent4" accent5="accent5" accent6="accent6" hlink="hlink" folHlink="folHlink"/>
    </a:extraClrScheme>
    <a:extraClrScheme>
      <a:clrScheme name="Marmur 3">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5_Marmur">
  <a:themeElements>
    <a:clrScheme name="Marmur 3">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fontScheme name="Marmur">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00"/>
        </a:solidFill>
        <a:ln w="9525" cap="flat" cmpd="sng" algn="ctr">
          <a:noFill/>
          <a:prstDash val="solid"/>
          <a:round/>
          <a:headEnd type="none" w="med" len="med"/>
          <a:tailEnd type="none" w="med" len="med"/>
        </a:ln>
        <a:effectLst>
          <a:outerShdw dist="107763"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100000"/>
          </a:lnSpc>
          <a:spcBef>
            <a:spcPct val="0"/>
          </a:spcBef>
          <a:spcAft>
            <a:spcPct val="0"/>
          </a:spcAft>
          <a:buClr>
            <a:schemeClr val="tx2"/>
          </a:buClr>
          <a:buSzPct val="115000"/>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006600"/>
        </a:solidFill>
        <a:ln w="9525" cap="flat" cmpd="sng" algn="ctr">
          <a:noFill/>
          <a:prstDash val="solid"/>
          <a:round/>
          <a:headEnd type="none" w="med" len="med"/>
          <a:tailEnd type="none" w="med" len="med"/>
        </a:ln>
        <a:effectLst>
          <a:outerShdw dist="107763"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100000"/>
          </a:lnSpc>
          <a:spcBef>
            <a:spcPct val="0"/>
          </a:spcBef>
          <a:spcAft>
            <a:spcPct val="0"/>
          </a:spcAft>
          <a:buClr>
            <a:schemeClr val="tx2"/>
          </a:buClr>
          <a:buSzPct val="115000"/>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Marmur 1">
        <a:dk1>
          <a:srgbClr val="000000"/>
        </a:dk1>
        <a:lt1>
          <a:srgbClr val="EAEAEA"/>
        </a:lt1>
        <a:dk2>
          <a:srgbClr val="FFCC99"/>
        </a:dk2>
        <a:lt2>
          <a:srgbClr val="FFCC66"/>
        </a:lt2>
        <a:accent1>
          <a:srgbClr val="FF9933"/>
        </a:accent1>
        <a:accent2>
          <a:srgbClr val="996600"/>
        </a:accent2>
        <a:accent3>
          <a:srgbClr val="FFE2CA"/>
        </a:accent3>
        <a:accent4>
          <a:srgbClr val="C8C8C8"/>
        </a:accent4>
        <a:accent5>
          <a:srgbClr val="FFCAAD"/>
        </a:accent5>
        <a:accent6>
          <a:srgbClr val="8A5C00"/>
        </a:accent6>
        <a:hlink>
          <a:srgbClr val="FF5050"/>
        </a:hlink>
        <a:folHlink>
          <a:srgbClr val="FFCC99"/>
        </a:folHlink>
      </a:clrScheme>
      <a:clrMap bg1="dk2" tx1="lt1" bg2="dk1" tx2="lt2" accent1="accent1" accent2="accent2" accent3="accent3" accent4="accent4" accent5="accent5" accent6="accent6" hlink="hlink" folHlink="folHlink"/>
    </a:extraClrScheme>
    <a:extraClrScheme>
      <a:clrScheme name="Marmur 2">
        <a:dk1>
          <a:srgbClr val="000000"/>
        </a:dk1>
        <a:lt1>
          <a:srgbClr val="FFFFFF"/>
        </a:lt1>
        <a:dk2>
          <a:srgbClr val="EAEAEA"/>
        </a:dk2>
        <a:lt2>
          <a:srgbClr val="FFFFFF"/>
        </a:lt2>
        <a:accent1>
          <a:srgbClr val="CBCBCB"/>
        </a:accent1>
        <a:accent2>
          <a:srgbClr val="333333"/>
        </a:accent2>
        <a:accent3>
          <a:srgbClr val="F3F3F3"/>
        </a:accent3>
        <a:accent4>
          <a:srgbClr val="DADADA"/>
        </a:accent4>
        <a:accent5>
          <a:srgbClr val="E2E2E2"/>
        </a:accent5>
        <a:accent6>
          <a:srgbClr val="2D2D2D"/>
        </a:accent6>
        <a:hlink>
          <a:srgbClr val="C0C0C0"/>
        </a:hlink>
        <a:folHlink>
          <a:srgbClr val="EAEAEA"/>
        </a:folHlink>
      </a:clrScheme>
      <a:clrMap bg1="dk2" tx1="lt1" bg2="dk1" tx2="lt2" accent1="accent1" accent2="accent2" accent3="accent3" accent4="accent4" accent5="accent5" accent6="accent6" hlink="hlink" folHlink="folHlink"/>
    </a:extraClrScheme>
    <a:extraClrScheme>
      <a:clrScheme name="Marmur 3">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7_Marmur">
  <a:themeElements>
    <a:clrScheme name="Marmur 3">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fontScheme name="Marmur">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00"/>
        </a:solidFill>
        <a:ln w="9525" cap="flat" cmpd="sng" algn="ctr">
          <a:noFill/>
          <a:prstDash val="solid"/>
          <a:round/>
          <a:headEnd type="none" w="med" len="med"/>
          <a:tailEnd type="none" w="med" len="med"/>
        </a:ln>
        <a:effectLst>
          <a:outerShdw dist="107763"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100000"/>
          </a:lnSpc>
          <a:spcBef>
            <a:spcPct val="0"/>
          </a:spcBef>
          <a:spcAft>
            <a:spcPct val="0"/>
          </a:spcAft>
          <a:buClr>
            <a:schemeClr val="tx2"/>
          </a:buClr>
          <a:buSzPct val="115000"/>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006600"/>
        </a:solidFill>
        <a:ln w="9525" cap="flat" cmpd="sng" algn="ctr">
          <a:noFill/>
          <a:prstDash val="solid"/>
          <a:round/>
          <a:headEnd type="none" w="med" len="med"/>
          <a:tailEnd type="none" w="med" len="med"/>
        </a:ln>
        <a:effectLst>
          <a:outerShdw dist="107763"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100000"/>
          </a:lnSpc>
          <a:spcBef>
            <a:spcPct val="0"/>
          </a:spcBef>
          <a:spcAft>
            <a:spcPct val="0"/>
          </a:spcAft>
          <a:buClr>
            <a:schemeClr val="tx2"/>
          </a:buClr>
          <a:buSzPct val="115000"/>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Marmur 1">
        <a:dk1>
          <a:srgbClr val="000000"/>
        </a:dk1>
        <a:lt1>
          <a:srgbClr val="EAEAEA"/>
        </a:lt1>
        <a:dk2>
          <a:srgbClr val="FFCC99"/>
        </a:dk2>
        <a:lt2>
          <a:srgbClr val="FFCC66"/>
        </a:lt2>
        <a:accent1>
          <a:srgbClr val="FF9933"/>
        </a:accent1>
        <a:accent2>
          <a:srgbClr val="996600"/>
        </a:accent2>
        <a:accent3>
          <a:srgbClr val="FFE2CA"/>
        </a:accent3>
        <a:accent4>
          <a:srgbClr val="C8C8C8"/>
        </a:accent4>
        <a:accent5>
          <a:srgbClr val="FFCAAD"/>
        </a:accent5>
        <a:accent6>
          <a:srgbClr val="8A5C00"/>
        </a:accent6>
        <a:hlink>
          <a:srgbClr val="FF5050"/>
        </a:hlink>
        <a:folHlink>
          <a:srgbClr val="FFCC99"/>
        </a:folHlink>
      </a:clrScheme>
      <a:clrMap bg1="dk2" tx1="lt1" bg2="dk1" tx2="lt2" accent1="accent1" accent2="accent2" accent3="accent3" accent4="accent4" accent5="accent5" accent6="accent6" hlink="hlink" folHlink="folHlink"/>
    </a:extraClrScheme>
    <a:extraClrScheme>
      <a:clrScheme name="Marmur 2">
        <a:dk1>
          <a:srgbClr val="000000"/>
        </a:dk1>
        <a:lt1>
          <a:srgbClr val="FFFFFF"/>
        </a:lt1>
        <a:dk2>
          <a:srgbClr val="EAEAEA"/>
        </a:dk2>
        <a:lt2>
          <a:srgbClr val="FFFFFF"/>
        </a:lt2>
        <a:accent1>
          <a:srgbClr val="CBCBCB"/>
        </a:accent1>
        <a:accent2>
          <a:srgbClr val="333333"/>
        </a:accent2>
        <a:accent3>
          <a:srgbClr val="F3F3F3"/>
        </a:accent3>
        <a:accent4>
          <a:srgbClr val="DADADA"/>
        </a:accent4>
        <a:accent5>
          <a:srgbClr val="E2E2E2"/>
        </a:accent5>
        <a:accent6>
          <a:srgbClr val="2D2D2D"/>
        </a:accent6>
        <a:hlink>
          <a:srgbClr val="C0C0C0"/>
        </a:hlink>
        <a:folHlink>
          <a:srgbClr val="EAEAEA"/>
        </a:folHlink>
      </a:clrScheme>
      <a:clrMap bg1="dk2" tx1="lt1" bg2="dk1" tx2="lt2" accent1="accent1" accent2="accent2" accent3="accent3" accent4="accent4" accent5="accent5" accent6="accent6" hlink="hlink" folHlink="folHlink"/>
    </a:extraClrScheme>
    <a:extraClrScheme>
      <a:clrScheme name="Marmur 3">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6_Projekt domyślny">
  <a:themeElements>
    <a:clrScheme name="Projekt domyśln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99"/>
        </a:solid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1"/>
            </a:solidFill>
            <a:effectLst>
              <a:outerShdw blurRad="38100" dist="38100" dir="2700000" algn="tl">
                <a:srgbClr val="000000">
                  <a:alpha val="43137"/>
                </a:srgbClr>
              </a:outerShdw>
            </a:effectLst>
            <a:latin typeface="Arial Unicode MS" pitchFamily="34" charset="-128"/>
          </a:defRPr>
        </a:defPPr>
      </a:lstStyle>
    </a:spDef>
    <a:lnDef>
      <a:spPr bwMode="auto">
        <a:xfrm>
          <a:off x="0" y="0"/>
          <a:ext cx="1" cy="1"/>
        </a:xfrm>
        <a:custGeom>
          <a:avLst/>
          <a:gdLst/>
          <a:ahLst/>
          <a:cxnLst/>
          <a:rect l="0" t="0" r="0" b="0"/>
          <a:pathLst/>
        </a:custGeom>
        <a:solidFill>
          <a:srgbClr val="000099"/>
        </a:solid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1"/>
            </a:solidFill>
            <a:effectLst>
              <a:outerShdw blurRad="38100" dist="38100" dir="2700000" algn="tl">
                <a:srgbClr val="000000">
                  <a:alpha val="43137"/>
                </a:srgbClr>
              </a:outerShdw>
            </a:effectLst>
            <a:latin typeface="Arial Unicode MS" pitchFamily="34" charset="-128"/>
          </a:defRPr>
        </a:defPPr>
      </a:lstStyle>
    </a:lnDef>
  </a:objectDefaults>
  <a:extraClrSchemeLst>
    <a:extraClrScheme>
      <a:clrScheme name="Projekt domyśln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osty-Zielony">
  <a:themeElements>
    <a:clrScheme name="Marmur 3">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fontScheme name="Zielony">
      <a:majorFont>
        <a:latin typeface="Calibri"/>
        <a:ea typeface=""/>
        <a:cs typeface=""/>
      </a:majorFont>
      <a:minorFont>
        <a:latin typeface="Calibri"/>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00"/>
        </a:solidFill>
        <a:ln w="9525" cap="flat" cmpd="sng" algn="ctr">
          <a:noFill/>
          <a:prstDash val="solid"/>
          <a:round/>
          <a:headEnd type="none" w="med" len="med"/>
          <a:tailEnd type="none" w="med" len="med"/>
        </a:ln>
        <a:effectLst>
          <a:outerShdw dist="107763"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100000"/>
          </a:lnSpc>
          <a:spcBef>
            <a:spcPct val="0"/>
          </a:spcBef>
          <a:spcAft>
            <a:spcPct val="0"/>
          </a:spcAft>
          <a:buClr>
            <a:schemeClr val="tx2"/>
          </a:buClr>
          <a:buSzPct val="115000"/>
          <a:buFontTx/>
          <a:buNone/>
          <a:tabLst/>
          <a:defRPr kumimoji="0" lang="en-US" sz="2000" b="0" i="0" u="none" strike="noStrike" cap="none" normalizeH="0" baseline="0" smtClean="0">
            <a:ln>
              <a:noFill/>
            </a:ln>
            <a:solidFill>
              <a:schemeClr val="tx1"/>
            </a:solidFill>
            <a:effectLst/>
            <a:latin typeface="    Times New Roman CE" charset="0"/>
          </a:defRPr>
        </a:defPPr>
      </a:lstStyle>
    </a:spDef>
    <a:lnDef>
      <a:spPr bwMode="auto">
        <a:xfrm>
          <a:off x="0" y="0"/>
          <a:ext cx="1" cy="1"/>
        </a:xfrm>
        <a:custGeom>
          <a:avLst/>
          <a:gdLst/>
          <a:ahLst/>
          <a:cxnLst/>
          <a:rect l="0" t="0" r="0" b="0"/>
          <a:pathLst/>
        </a:custGeom>
        <a:solidFill>
          <a:srgbClr val="006600"/>
        </a:solidFill>
        <a:ln w="9525" cap="flat" cmpd="sng" algn="ctr">
          <a:noFill/>
          <a:prstDash val="solid"/>
          <a:round/>
          <a:headEnd type="none" w="med" len="med"/>
          <a:tailEnd type="none" w="med" len="med"/>
        </a:ln>
        <a:effectLst>
          <a:outerShdw dist="107763"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100000"/>
          </a:lnSpc>
          <a:spcBef>
            <a:spcPct val="0"/>
          </a:spcBef>
          <a:spcAft>
            <a:spcPct val="0"/>
          </a:spcAft>
          <a:buClr>
            <a:schemeClr val="tx2"/>
          </a:buClr>
          <a:buSzPct val="115000"/>
          <a:buFontTx/>
          <a:buNone/>
          <a:tabLst/>
          <a:defRPr kumimoji="0" lang="en-US" sz="2000" b="0" i="0" u="none" strike="noStrike" cap="none" normalizeH="0" baseline="0" smtClean="0">
            <a:ln>
              <a:noFill/>
            </a:ln>
            <a:solidFill>
              <a:schemeClr val="tx1"/>
            </a:solidFill>
            <a:effectLst/>
            <a:latin typeface="    Times New Roman CE" charset="0"/>
          </a:defRPr>
        </a:defPPr>
      </a:lstStyle>
    </a:lnDef>
  </a:objectDefaults>
  <a:extraClrSchemeLst>
    <a:extraClrScheme>
      <a:clrScheme name="Marmur 1">
        <a:dk1>
          <a:srgbClr val="000000"/>
        </a:dk1>
        <a:lt1>
          <a:srgbClr val="EAEAEA"/>
        </a:lt1>
        <a:dk2>
          <a:srgbClr val="FFCC99"/>
        </a:dk2>
        <a:lt2>
          <a:srgbClr val="FFCC66"/>
        </a:lt2>
        <a:accent1>
          <a:srgbClr val="FF9933"/>
        </a:accent1>
        <a:accent2>
          <a:srgbClr val="996600"/>
        </a:accent2>
        <a:accent3>
          <a:srgbClr val="FFE2CA"/>
        </a:accent3>
        <a:accent4>
          <a:srgbClr val="C8C8C8"/>
        </a:accent4>
        <a:accent5>
          <a:srgbClr val="FFCAAD"/>
        </a:accent5>
        <a:accent6>
          <a:srgbClr val="8A5C00"/>
        </a:accent6>
        <a:hlink>
          <a:srgbClr val="FF5050"/>
        </a:hlink>
        <a:folHlink>
          <a:srgbClr val="FFCC99"/>
        </a:folHlink>
      </a:clrScheme>
      <a:clrMap bg1="dk2" tx1="lt1" bg2="dk1" tx2="lt2" accent1="accent1" accent2="accent2" accent3="accent3" accent4="accent4" accent5="accent5" accent6="accent6" hlink="hlink" folHlink="folHlink"/>
    </a:extraClrScheme>
    <a:extraClrScheme>
      <a:clrScheme name="Marmur 2">
        <a:dk1>
          <a:srgbClr val="000000"/>
        </a:dk1>
        <a:lt1>
          <a:srgbClr val="FFFFFF"/>
        </a:lt1>
        <a:dk2>
          <a:srgbClr val="EAEAEA"/>
        </a:dk2>
        <a:lt2>
          <a:srgbClr val="FFFFFF"/>
        </a:lt2>
        <a:accent1>
          <a:srgbClr val="CBCBCB"/>
        </a:accent1>
        <a:accent2>
          <a:srgbClr val="333333"/>
        </a:accent2>
        <a:accent3>
          <a:srgbClr val="F3F3F3"/>
        </a:accent3>
        <a:accent4>
          <a:srgbClr val="DADADA"/>
        </a:accent4>
        <a:accent5>
          <a:srgbClr val="E2E2E2"/>
        </a:accent5>
        <a:accent6>
          <a:srgbClr val="2D2D2D"/>
        </a:accent6>
        <a:hlink>
          <a:srgbClr val="C0C0C0"/>
        </a:hlink>
        <a:folHlink>
          <a:srgbClr val="EAEAEA"/>
        </a:folHlink>
      </a:clrScheme>
      <a:clrMap bg1="dk2" tx1="lt1" bg2="dk1" tx2="lt2" accent1="accent1" accent2="accent2" accent3="accent3" accent4="accent4" accent5="accent5" accent6="accent6" hlink="hlink" folHlink="folHlink"/>
    </a:extraClrScheme>
    <a:extraClrScheme>
      <a:clrScheme name="Marmur 3">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rosty-Zielony">
  <a:themeElements>
    <a:clrScheme name="Marmur 3">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fontScheme name="Zielony">
      <a:majorFont>
        <a:latin typeface="Calibri"/>
        <a:ea typeface=""/>
        <a:cs typeface=""/>
      </a:majorFont>
      <a:minorFont>
        <a:latin typeface="Calibri"/>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00"/>
        </a:solidFill>
        <a:ln w="9525" cap="flat" cmpd="sng" algn="ctr">
          <a:noFill/>
          <a:prstDash val="solid"/>
          <a:round/>
          <a:headEnd type="none" w="med" len="med"/>
          <a:tailEnd type="none" w="med" len="med"/>
        </a:ln>
        <a:effectLst>
          <a:outerShdw dist="107763"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100000"/>
          </a:lnSpc>
          <a:spcBef>
            <a:spcPct val="0"/>
          </a:spcBef>
          <a:spcAft>
            <a:spcPct val="0"/>
          </a:spcAft>
          <a:buClr>
            <a:schemeClr val="tx2"/>
          </a:buClr>
          <a:buSzPct val="115000"/>
          <a:buFontTx/>
          <a:buNone/>
          <a:tabLst/>
          <a:defRPr kumimoji="0" lang="en-US" sz="2000" b="0" i="0" u="none" strike="noStrike" cap="none" normalizeH="0" baseline="0" smtClean="0">
            <a:ln>
              <a:noFill/>
            </a:ln>
            <a:solidFill>
              <a:schemeClr val="tx1"/>
            </a:solidFill>
            <a:effectLst/>
            <a:latin typeface="    Times New Roman CE" charset="0"/>
          </a:defRPr>
        </a:defPPr>
      </a:lstStyle>
    </a:spDef>
    <a:lnDef>
      <a:spPr bwMode="auto">
        <a:xfrm>
          <a:off x="0" y="0"/>
          <a:ext cx="1" cy="1"/>
        </a:xfrm>
        <a:custGeom>
          <a:avLst/>
          <a:gdLst/>
          <a:ahLst/>
          <a:cxnLst/>
          <a:rect l="0" t="0" r="0" b="0"/>
          <a:pathLst/>
        </a:custGeom>
        <a:solidFill>
          <a:srgbClr val="006600"/>
        </a:solidFill>
        <a:ln w="9525" cap="flat" cmpd="sng" algn="ctr">
          <a:noFill/>
          <a:prstDash val="solid"/>
          <a:round/>
          <a:headEnd type="none" w="med" len="med"/>
          <a:tailEnd type="none" w="med" len="med"/>
        </a:ln>
        <a:effectLst>
          <a:outerShdw dist="107763"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100000"/>
          </a:lnSpc>
          <a:spcBef>
            <a:spcPct val="0"/>
          </a:spcBef>
          <a:spcAft>
            <a:spcPct val="0"/>
          </a:spcAft>
          <a:buClr>
            <a:schemeClr val="tx2"/>
          </a:buClr>
          <a:buSzPct val="115000"/>
          <a:buFontTx/>
          <a:buNone/>
          <a:tabLst/>
          <a:defRPr kumimoji="0" lang="en-US" sz="2000" b="0" i="0" u="none" strike="noStrike" cap="none" normalizeH="0" baseline="0" smtClean="0">
            <a:ln>
              <a:noFill/>
            </a:ln>
            <a:solidFill>
              <a:schemeClr val="tx1"/>
            </a:solidFill>
            <a:effectLst/>
            <a:latin typeface="    Times New Roman CE" charset="0"/>
          </a:defRPr>
        </a:defPPr>
      </a:lstStyle>
    </a:lnDef>
  </a:objectDefaults>
  <a:extraClrSchemeLst>
    <a:extraClrScheme>
      <a:clrScheme name="Marmur 1">
        <a:dk1>
          <a:srgbClr val="000000"/>
        </a:dk1>
        <a:lt1>
          <a:srgbClr val="EAEAEA"/>
        </a:lt1>
        <a:dk2>
          <a:srgbClr val="FFCC99"/>
        </a:dk2>
        <a:lt2>
          <a:srgbClr val="FFCC66"/>
        </a:lt2>
        <a:accent1>
          <a:srgbClr val="FF9933"/>
        </a:accent1>
        <a:accent2>
          <a:srgbClr val="996600"/>
        </a:accent2>
        <a:accent3>
          <a:srgbClr val="FFE2CA"/>
        </a:accent3>
        <a:accent4>
          <a:srgbClr val="C8C8C8"/>
        </a:accent4>
        <a:accent5>
          <a:srgbClr val="FFCAAD"/>
        </a:accent5>
        <a:accent6>
          <a:srgbClr val="8A5C00"/>
        </a:accent6>
        <a:hlink>
          <a:srgbClr val="FF5050"/>
        </a:hlink>
        <a:folHlink>
          <a:srgbClr val="FFCC99"/>
        </a:folHlink>
      </a:clrScheme>
      <a:clrMap bg1="dk2" tx1="lt1" bg2="dk1" tx2="lt2" accent1="accent1" accent2="accent2" accent3="accent3" accent4="accent4" accent5="accent5" accent6="accent6" hlink="hlink" folHlink="folHlink"/>
    </a:extraClrScheme>
    <a:extraClrScheme>
      <a:clrScheme name="Marmur 2">
        <a:dk1>
          <a:srgbClr val="000000"/>
        </a:dk1>
        <a:lt1>
          <a:srgbClr val="FFFFFF"/>
        </a:lt1>
        <a:dk2>
          <a:srgbClr val="EAEAEA"/>
        </a:dk2>
        <a:lt2>
          <a:srgbClr val="FFFFFF"/>
        </a:lt2>
        <a:accent1>
          <a:srgbClr val="CBCBCB"/>
        </a:accent1>
        <a:accent2>
          <a:srgbClr val="333333"/>
        </a:accent2>
        <a:accent3>
          <a:srgbClr val="F3F3F3"/>
        </a:accent3>
        <a:accent4>
          <a:srgbClr val="DADADA"/>
        </a:accent4>
        <a:accent5>
          <a:srgbClr val="E2E2E2"/>
        </a:accent5>
        <a:accent6>
          <a:srgbClr val="2D2D2D"/>
        </a:accent6>
        <a:hlink>
          <a:srgbClr val="C0C0C0"/>
        </a:hlink>
        <a:folHlink>
          <a:srgbClr val="EAEAEA"/>
        </a:folHlink>
      </a:clrScheme>
      <a:clrMap bg1="dk2" tx1="lt1" bg2="dk1" tx2="lt2" accent1="accent1" accent2="accent2" accent3="accent3" accent4="accent4" accent5="accent5" accent6="accent6" hlink="hlink" folHlink="folHlink"/>
    </a:extraClrScheme>
    <a:extraClrScheme>
      <a:clrScheme name="Marmur 3">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Zielony gradient">
  <a:themeElements>
    <a:clrScheme name="Zielony gradient">
      <a:dk1>
        <a:sysClr val="windowText" lastClr="000000"/>
      </a:dk1>
      <a:lt1>
        <a:sysClr val="window" lastClr="FFFFFF"/>
      </a:lt1>
      <a:dk2>
        <a:srgbClr val="775F55"/>
      </a:dk2>
      <a:lt2>
        <a:srgbClr val="EBDDC3"/>
      </a:lt2>
      <a:accent1>
        <a:srgbClr val="94B6D2"/>
      </a:accent1>
      <a:accent2>
        <a:srgbClr val="DD8047"/>
      </a:accent2>
      <a:accent3>
        <a:srgbClr val="A5AB81"/>
      </a:accent3>
      <a:accent4>
        <a:srgbClr val="F7B615"/>
      </a:accent4>
      <a:accent5>
        <a:srgbClr val="7BA79D"/>
      </a:accent5>
      <a:accent6>
        <a:srgbClr val="968C8C"/>
      </a:accent6>
      <a:hlink>
        <a:srgbClr val="F7B615"/>
      </a:hlink>
      <a:folHlink>
        <a:srgbClr val="FFFF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rojekt domyślny">
  <a:themeElements>
    <a:clrScheme name="Projekt domyśln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99"/>
        </a:solid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1"/>
            </a:solidFill>
            <a:effectLst>
              <a:outerShdw blurRad="38100" dist="38100" dir="2700000" algn="tl">
                <a:srgbClr val="000000">
                  <a:alpha val="43137"/>
                </a:srgbClr>
              </a:outerShdw>
            </a:effectLst>
            <a:latin typeface="Arial Unicode MS" pitchFamily="34" charset="-128"/>
          </a:defRPr>
        </a:defPPr>
      </a:lstStyle>
    </a:spDef>
    <a:lnDef>
      <a:spPr bwMode="auto">
        <a:xfrm>
          <a:off x="0" y="0"/>
          <a:ext cx="1" cy="1"/>
        </a:xfrm>
        <a:custGeom>
          <a:avLst/>
          <a:gdLst/>
          <a:ahLst/>
          <a:cxnLst/>
          <a:rect l="0" t="0" r="0" b="0"/>
          <a:pathLst/>
        </a:custGeom>
        <a:solidFill>
          <a:srgbClr val="000099"/>
        </a:solid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1"/>
            </a:solidFill>
            <a:effectLst>
              <a:outerShdw blurRad="38100" dist="38100" dir="2700000" algn="tl">
                <a:srgbClr val="000000">
                  <a:alpha val="43137"/>
                </a:srgbClr>
              </a:outerShdw>
            </a:effectLst>
            <a:latin typeface="Arial Unicode MS" pitchFamily="34" charset="-128"/>
          </a:defRPr>
        </a:defPPr>
      </a:lstStyle>
    </a:lnDef>
  </a:objectDefaults>
  <a:extraClrSchemeLst>
    <a:extraClrScheme>
      <a:clrScheme name="Projekt domyśln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resentation1">
  <a:themeElements>
    <a:clrScheme name="">
      <a:dk1>
        <a:srgbClr val="333399"/>
      </a:dk1>
      <a:lt1>
        <a:srgbClr val="FFFF66"/>
      </a:lt1>
      <a:dk2>
        <a:srgbClr val="000099"/>
      </a:dk2>
      <a:lt2>
        <a:srgbClr val="99FF33"/>
      </a:lt2>
      <a:accent1>
        <a:srgbClr val="00CC99"/>
      </a:accent1>
      <a:accent2>
        <a:srgbClr val="FF33CC"/>
      </a:accent2>
      <a:accent3>
        <a:srgbClr val="AAAACA"/>
      </a:accent3>
      <a:accent4>
        <a:srgbClr val="DADA56"/>
      </a:accent4>
      <a:accent5>
        <a:srgbClr val="AAE2CA"/>
      </a:accent5>
      <a:accent6>
        <a:srgbClr val="E72DB9"/>
      </a:accent6>
      <a:hlink>
        <a:srgbClr val="CCCCFF"/>
      </a:hlink>
      <a:folHlink>
        <a:srgbClr val="B2B2B2"/>
      </a:folHlink>
    </a:clrScheme>
    <a:fontScheme name="Presentation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2225" cap="flat" cmpd="sng" algn="ctr">
          <a:solidFill>
            <a:srgbClr val="FF0000"/>
          </a:solidFill>
          <a:prstDash val="solid"/>
          <a:round/>
          <a:headEnd type="none" w="med" len="med"/>
          <a:tailEnd type="none" w="lg" len="lg"/>
        </a:ln>
        <a:effectLst/>
        <a:extLst>
          <a:ext uri="{909E8E84-426E-40DD-AFC4-6F175D3DCCD1}">
            <a14:hiddenFill xmlns:a14="http://schemas.microsoft.com/office/drawing/2010/main">
              <a:solidFill>
                <a:srgbClr val="1E1E00"/>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114300" marR="0" indent="-11430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22225" cap="flat" cmpd="sng" algn="ctr">
          <a:solidFill>
            <a:srgbClr val="FF0000"/>
          </a:solidFill>
          <a:prstDash val="solid"/>
          <a:round/>
          <a:headEnd type="none" w="med" len="med"/>
          <a:tailEnd type="none" w="lg" len="lg"/>
        </a:ln>
        <a:effectLst/>
        <a:extLst>
          <a:ext uri="{909E8E84-426E-40DD-AFC4-6F175D3DCCD1}">
            <a14:hiddenFill xmlns:a14="http://schemas.microsoft.com/office/drawing/2010/main">
              <a:solidFill>
                <a:srgbClr val="1E1E00"/>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114300" marR="0" indent="-11430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esentation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tion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tion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resentation1 8">
        <a:dk1>
          <a:srgbClr val="FFFF66"/>
        </a:dk1>
        <a:lt1>
          <a:srgbClr val="FFFFFF"/>
        </a:lt1>
        <a:dk2>
          <a:srgbClr val="99FF33"/>
        </a:dk2>
        <a:lt2>
          <a:srgbClr val="333399"/>
        </a:lt2>
        <a:accent1>
          <a:srgbClr val="00CC99"/>
        </a:accent1>
        <a:accent2>
          <a:srgbClr val="FF33CC"/>
        </a:accent2>
        <a:accent3>
          <a:srgbClr val="FFFFFF"/>
        </a:accent3>
        <a:accent4>
          <a:srgbClr val="DADA56"/>
        </a:accent4>
        <a:accent5>
          <a:srgbClr val="AAE2CA"/>
        </a:accent5>
        <a:accent6>
          <a:srgbClr val="E7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Projekt domyślny">
  <a:themeElements>
    <a:clrScheme name="Projekt domyśln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Projekt domyśln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Marmur">
  <a:themeElements>
    <a:clrScheme name="Marmur 1">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fontScheme name="Marmur">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Marmur 1">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clrMap bg1="dk2" tx1="lt1" bg2="dk1" tx2="lt2" accent1="accent1" accent2="accent2" accent3="accent3" accent4="accent4" accent5="accent5" accent6="accent6" hlink="hlink" folHlink="folHlink"/>
    </a:extraClrScheme>
    <a:extraClrScheme>
      <a:clrScheme name="Marmur 2">
        <a:dk1>
          <a:srgbClr val="000000"/>
        </a:dk1>
        <a:lt1>
          <a:srgbClr val="EAEAEA"/>
        </a:lt1>
        <a:dk2>
          <a:srgbClr val="FFCC99"/>
        </a:dk2>
        <a:lt2>
          <a:srgbClr val="FFCC66"/>
        </a:lt2>
        <a:accent1>
          <a:srgbClr val="FF9933"/>
        </a:accent1>
        <a:accent2>
          <a:srgbClr val="996600"/>
        </a:accent2>
        <a:accent3>
          <a:srgbClr val="FFE2CA"/>
        </a:accent3>
        <a:accent4>
          <a:srgbClr val="C8C8C8"/>
        </a:accent4>
        <a:accent5>
          <a:srgbClr val="FFCAAD"/>
        </a:accent5>
        <a:accent6>
          <a:srgbClr val="8A5C00"/>
        </a:accent6>
        <a:hlink>
          <a:srgbClr val="FF5050"/>
        </a:hlink>
        <a:folHlink>
          <a:srgbClr val="FFCC99"/>
        </a:folHlink>
      </a:clrScheme>
      <a:clrMap bg1="dk2" tx1="lt1" bg2="dk1" tx2="lt2" accent1="accent1" accent2="accent2" accent3="accent3" accent4="accent4" accent5="accent5" accent6="accent6" hlink="hlink" folHlink="folHlink"/>
    </a:extraClrScheme>
    <a:extraClrScheme>
      <a:clrScheme name="Marmur 3">
        <a:dk1>
          <a:srgbClr val="000000"/>
        </a:dk1>
        <a:lt1>
          <a:srgbClr val="FFFFFF"/>
        </a:lt1>
        <a:dk2>
          <a:srgbClr val="EAEAEA"/>
        </a:dk2>
        <a:lt2>
          <a:srgbClr val="FFFFFF"/>
        </a:lt2>
        <a:accent1>
          <a:srgbClr val="CBCBCB"/>
        </a:accent1>
        <a:accent2>
          <a:srgbClr val="333333"/>
        </a:accent2>
        <a:accent3>
          <a:srgbClr val="F3F3F3"/>
        </a:accent3>
        <a:accent4>
          <a:srgbClr val="DADADA"/>
        </a:accent4>
        <a:accent5>
          <a:srgbClr val="E2E2E2"/>
        </a:accent5>
        <a:accent6>
          <a:srgbClr val="2D2D2D"/>
        </a:accent6>
        <a:hlink>
          <a:srgbClr val="C0C0C0"/>
        </a:hlink>
        <a:folHlink>
          <a:srgbClr val="EAEAEA"/>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Marmur 3">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themeOverride>
</file>

<file path=ppt/theme/themeOverride2.xml><?xml version="1.0" encoding="utf-8"?>
<a:themeOverride xmlns:a="http://schemas.openxmlformats.org/drawingml/2006/main">
  <a:clrScheme name="Marmur 3">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themeOverride>
</file>

<file path=ppt/theme/themeOverride3.xml><?xml version="1.0" encoding="utf-8"?>
<a:themeOverride xmlns:a="http://schemas.openxmlformats.org/drawingml/2006/main">
  <a:clrScheme name="Marmur 3">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themeOverride>
</file>

<file path=ppt/theme/themeOverride4.xml><?xml version="1.0" encoding="utf-8"?>
<a:themeOverride xmlns:a="http://schemas.openxmlformats.org/drawingml/2006/main">
  <a:clrScheme name="Marmur 3">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themeOverride>
</file>

<file path=docProps/app.xml><?xml version="1.0" encoding="utf-8"?>
<Properties xmlns="http://schemas.openxmlformats.org/officeDocument/2006/extended-properties" xmlns:vt="http://schemas.openxmlformats.org/officeDocument/2006/docPropsVTypes">
  <Template/>
  <TotalTime>18468</TotalTime>
  <Words>5446</Words>
  <Application>Microsoft Office PowerPoint</Application>
  <PresentationFormat>Pokaz na ekranie (4:3)</PresentationFormat>
  <Paragraphs>814</Paragraphs>
  <Slides>74</Slides>
  <Notes>74</Notes>
  <HiddenSlides>0</HiddenSlides>
  <MMClips>0</MMClips>
  <ScaleCrop>false</ScaleCrop>
  <HeadingPairs>
    <vt:vector size="8" baseType="variant">
      <vt:variant>
        <vt:lpstr>Używane czcionki</vt:lpstr>
      </vt:variant>
      <vt:variant>
        <vt:i4>10</vt:i4>
      </vt:variant>
      <vt:variant>
        <vt:lpstr>Motyw</vt:lpstr>
      </vt:variant>
      <vt:variant>
        <vt:i4>19</vt:i4>
      </vt:variant>
      <vt:variant>
        <vt:lpstr>Osadzone serwery OLE</vt:lpstr>
      </vt:variant>
      <vt:variant>
        <vt:i4>1</vt:i4>
      </vt:variant>
      <vt:variant>
        <vt:lpstr>Tytuły slajdów</vt:lpstr>
      </vt:variant>
      <vt:variant>
        <vt:i4>74</vt:i4>
      </vt:variant>
    </vt:vector>
  </HeadingPairs>
  <TitlesOfParts>
    <vt:vector size="104" baseType="lpstr">
      <vt:lpstr>Arial</vt:lpstr>
      <vt:lpstr>Arial Unicode MS</vt:lpstr>
      <vt:lpstr>Calibri</vt:lpstr>
      <vt:lpstr>Times New Roman</vt:lpstr>
      <vt:lpstr>Wingdings</vt:lpstr>
      <vt:lpstr>Osaka</vt:lpstr>
      <vt:lpstr>    Times New Roman CE</vt:lpstr>
      <vt:lpstr>Tahoma</vt:lpstr>
      <vt:lpstr>MS PGothic</vt:lpstr>
      <vt:lpstr>Symbol</vt:lpstr>
      <vt:lpstr>Marmur</vt:lpstr>
      <vt:lpstr>Prosty-Zielony</vt:lpstr>
      <vt:lpstr>1_Prosty-Zielony</vt:lpstr>
      <vt:lpstr>Zielony gradient</vt:lpstr>
      <vt:lpstr>Projekt domyślny</vt:lpstr>
      <vt:lpstr>Presentation1</vt:lpstr>
      <vt:lpstr>Shimmer</vt:lpstr>
      <vt:lpstr>1_Projekt domyślny</vt:lpstr>
      <vt:lpstr>1_Marmur</vt:lpstr>
      <vt:lpstr>3_Projekt domyślny</vt:lpstr>
      <vt:lpstr>4_Projekt domyślny</vt:lpstr>
      <vt:lpstr>5_Projekt domyślny</vt:lpstr>
      <vt:lpstr>1_Shimmer</vt:lpstr>
      <vt:lpstr>3_Marmur</vt:lpstr>
      <vt:lpstr>CS FaculryRetreet9-10-04</vt:lpstr>
      <vt:lpstr>4_Marmur</vt:lpstr>
      <vt:lpstr>5_Marmur</vt:lpstr>
      <vt:lpstr>7_Marmur</vt:lpstr>
      <vt:lpstr>6_Projekt domyślny</vt:lpstr>
      <vt:lpstr>Obraz - mapa bitowa</vt:lpstr>
      <vt:lpstr>Consciousness and Creativity  in Brain-Inspired  Cognitive Architectures</vt:lpstr>
      <vt:lpstr>A roadmap to  human level intelligence </vt:lpstr>
      <vt:lpstr>Steps Toward an AGI Roadmap</vt:lpstr>
      <vt:lpstr>Prezentacja programu PowerPoint</vt:lpstr>
      <vt:lpstr>Failures of AI</vt:lpstr>
      <vt:lpstr>Ambitious approaches…</vt:lpstr>
      <vt:lpstr>Challenges: language</vt:lpstr>
      <vt:lpstr>Challenges: reasoning</vt:lpstr>
      <vt:lpstr>Real AI?</vt:lpstr>
      <vt:lpstr>Motivation &amp; possibilities</vt:lpstr>
      <vt:lpstr>Cognitive architectures</vt:lpstr>
      <vt:lpstr>Exponential growth of power</vt:lpstr>
      <vt:lpstr>Special hardware?</vt:lpstr>
      <vt:lpstr>Brain-like computing</vt:lpstr>
      <vt:lpstr>Towards conscious robots</vt:lpstr>
      <vt:lpstr>Robot development</vt:lpstr>
      <vt:lpstr>Machine consciousness</vt:lpstr>
      <vt:lpstr>Conscious machines: Haikonen</vt:lpstr>
      <vt:lpstr>What do we really want?</vt:lpstr>
      <vt:lpstr>Some failed attempts</vt:lpstr>
      <vt:lpstr>Attention-Based Artificial Cognitive Control Understanding System (ABACCUS)</vt:lpstr>
      <vt:lpstr>Other ambitious attempts</vt:lpstr>
      <vt:lpstr>Darwin/Nomad robots</vt:lpstr>
      <vt:lpstr>Blue Brain</vt:lpstr>
      <vt:lpstr>Ccortex &amp; Brain Corp</vt:lpstr>
      <vt:lpstr>Artificial Mind System (AMS) Kernel Memory Approach</vt:lpstr>
      <vt:lpstr>Bayesian Confidence Propagating NN.</vt:lpstr>
      <vt:lpstr>Hybrid CA: LIDA</vt:lpstr>
      <vt:lpstr>Prezentacja programu PowerPoint</vt:lpstr>
      <vt:lpstr>Hybrid CA: DUAL</vt:lpstr>
      <vt:lpstr>Hybrid CA: Polyscheme</vt:lpstr>
      <vt:lpstr>Hybrid CA: 4CAPS</vt:lpstr>
      <vt:lpstr>Hybrid CA: ACT-R</vt:lpstr>
      <vt:lpstr>Hybrid CA: others 2</vt:lpstr>
      <vt:lpstr>Emergent CA: others</vt:lpstr>
      <vt:lpstr>Emergent CA: directions</vt:lpstr>
      <vt:lpstr>Where will it go?</vt:lpstr>
      <vt:lpstr>Trends</vt:lpstr>
      <vt:lpstr>BICA as approximation</vt:lpstr>
      <vt:lpstr>Neurocognitive informatics</vt:lpstr>
      <vt:lpstr>Intuition</vt:lpstr>
      <vt:lpstr>Intuitive thinking</vt:lpstr>
      <vt:lpstr>Words in the brain</vt:lpstr>
      <vt:lpstr>Neuroimaging words</vt:lpstr>
      <vt:lpstr>Prezentacja programu PowerPoint</vt:lpstr>
      <vt:lpstr>Connectome Project</vt:lpstr>
      <vt:lpstr>Hidden concepts</vt:lpstr>
      <vt:lpstr>Problems requiring insights</vt:lpstr>
      <vt:lpstr>Insights and brains</vt:lpstr>
      <vt:lpstr>Insight interpreted</vt:lpstr>
      <vt:lpstr>Solving problems with insight</vt:lpstr>
      <vt:lpstr>Dog breeds</vt:lpstr>
      <vt:lpstr>Mental models</vt:lpstr>
      <vt:lpstr>Mental models summary</vt:lpstr>
      <vt:lpstr>Energies of trajectories</vt:lpstr>
      <vt:lpstr>Model of reading &amp; dyslexia</vt:lpstr>
      <vt:lpstr>Prezentacja programu PowerPoint</vt:lpstr>
      <vt:lpstr>P-spaces</vt:lpstr>
      <vt:lpstr>P-space definition</vt:lpstr>
      <vt:lpstr>Attractors</vt:lpstr>
      <vt:lpstr>Recurrence plots</vt:lpstr>
      <vt:lpstr>Neurocognitive reps.</vt:lpstr>
      <vt:lpstr>Approximate reps.</vt:lpstr>
      <vt:lpstr>Semantic =&gt; vector reps</vt:lpstr>
      <vt:lpstr>How to become an expert?</vt:lpstr>
      <vt:lpstr>Creativity with words</vt:lpstr>
      <vt:lpstr>Prezentacja programu PowerPoint</vt:lpstr>
      <vt:lpstr>Prezentacja programu PowerPoint</vt:lpstr>
      <vt:lpstr>DREAM top-level architecture</vt:lpstr>
      <vt:lpstr>DREAM/HIT – larger view … </vt:lpstr>
      <vt:lpstr>Connections</vt:lpstr>
      <vt:lpstr>More connections </vt:lpstr>
      <vt:lpstr>Conclusions</vt:lpstr>
      <vt:lpstr>Exciting times are coming!   Thank you  for lending  your ears </vt:lpstr>
    </vt:vector>
  </TitlesOfParts>
  <Company>Nicolaus Copernicus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Consciousness and Creativity in Brain-inspired Cognitive Architectures</dc:title>
  <dc:subject>Consciousness, Creativity, Cognitive Architectures</dc:subject>
  <dc:creator>Włodzisław Duch;(Google: W. Duch)</dc:creator>
  <cp:keywords>Consciousness, Creativity, neural networks</cp:keywords>
  <cp:lastModifiedBy>W Duch</cp:lastModifiedBy>
  <cp:revision>753</cp:revision>
  <cp:lastPrinted>1999-08-21T07:27:07Z</cp:lastPrinted>
  <dcterms:created xsi:type="dcterms:W3CDTF">1998-04-11T13:46:18Z</dcterms:created>
  <dcterms:modified xsi:type="dcterms:W3CDTF">2011-08-04T17:28:51Z</dcterms:modified>
</cp:coreProperties>
</file>